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8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-2388" y="150"/>
      </p:cViewPr>
      <p:guideLst>
        <p:guide orient="horz" pos="3168"/>
        <p:guide pos="22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ers, Kimberly J. (ESD)" userId="ebf3abe5-c8f4-41bd-a795-4e8e08bd899a" providerId="ADAL" clId="{2558445C-D02C-4A41-ACB4-EF3C388AE794}"/>
    <pc:docChg chg="modSld">
      <pc:chgData name="Myers, Kimberly J. (ESD)" userId="ebf3abe5-c8f4-41bd-a795-4e8e08bd899a" providerId="ADAL" clId="{2558445C-D02C-4A41-ACB4-EF3C388AE794}" dt="2018-06-20T17:44:27.856" v="1"/>
      <pc:docMkLst>
        <pc:docMk/>
      </pc:docMkLst>
      <pc:sldChg chg="modSp">
        <pc:chgData name="Myers, Kimberly J. (ESD)" userId="ebf3abe5-c8f4-41bd-a795-4e8e08bd899a" providerId="ADAL" clId="{2558445C-D02C-4A41-ACB4-EF3C388AE794}" dt="2018-06-20T17:44:27.856" v="1"/>
        <pc:sldMkLst>
          <pc:docMk/>
          <pc:sldMk cId="1802870197" sldId="258"/>
        </pc:sldMkLst>
        <pc:spChg chg="mod">
          <ac:chgData name="Myers, Kimberly J. (ESD)" userId="ebf3abe5-c8f4-41bd-a795-4e8e08bd899a" providerId="ADAL" clId="{2558445C-D02C-4A41-ACB4-EF3C388AE794}" dt="2018-06-20T17:44:27.856" v="1"/>
          <ac:spMkLst>
            <pc:docMk/>
            <pc:sldMk cId="1802870197" sldId="258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9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7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2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9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2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5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6D7F-7EA2-4A69-83D8-991059351C2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BCB35-3A03-43FE-A51D-376B136A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morrison@rescare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77" y="192405"/>
            <a:ext cx="7623723" cy="9865995"/>
          </a:xfrm>
          <a:prstGeom prst="rect">
            <a:avLst/>
          </a:prstGeom>
        </p:spPr>
      </p:pic>
      <p:sp>
        <p:nvSpPr>
          <p:cNvPr id="10" name="Text Box 14"/>
          <p:cNvSpPr txBox="1"/>
          <p:nvPr/>
        </p:nvSpPr>
        <p:spPr>
          <a:xfrm>
            <a:off x="351692" y="9215443"/>
            <a:ext cx="2773163" cy="3318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i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Facebook.com/</a:t>
            </a:r>
            <a:r>
              <a:rPr lang="en-US" sz="1200" b="1" i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WorkSourcePierce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3232150" y="446998"/>
            <a:ext cx="4076700" cy="311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7"/>
          <p:cNvSpPr txBox="1"/>
          <p:nvPr/>
        </p:nvSpPr>
        <p:spPr>
          <a:xfrm>
            <a:off x="351692" y="446998"/>
            <a:ext cx="7077808" cy="12817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IGNITE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RESOURCE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&amp; JOB FAIR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/>
          <p:nvPr/>
        </p:nvSpPr>
        <p:spPr>
          <a:xfrm>
            <a:off x="458987" y="4344547"/>
            <a:ext cx="3150440" cy="47137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4</a:t>
            </a:r>
            <a:r>
              <a:rPr lang="en-US" sz="3600" b="1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2019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to 5 p.m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Ages 16-24</a:t>
            </a:r>
            <a:endParaRPr lang="en-US" sz="3600" b="1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Parkland/Spanaway Library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13718 Pacific Ave S 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Tacoma WA. 98444</a:t>
            </a:r>
            <a:endParaRPr lang="en-US" sz="1600" b="1" dirty="0" smtClean="0">
              <a:solidFill>
                <a:srgbClr val="365F9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Futura Book" pitchFamily="34" charset="0"/>
            </a:endParaRPr>
          </a:p>
          <a:p>
            <a:endParaRPr lang="en-US" sz="1600" b="1" dirty="0">
              <a:solidFill>
                <a:srgbClr val="365F91"/>
              </a:solidFill>
              <a:latin typeface="Arial Narrow" panose="020B0606020202030204" pitchFamily="34" charset="0"/>
              <a:ea typeface="Calibri" panose="020F0502020204030204" pitchFamily="34" charset="0"/>
              <a:cs typeface="Futura Book" pitchFamily="34" charset="0"/>
            </a:endParaRPr>
          </a:p>
          <a:p>
            <a:r>
              <a:rPr lang="en-US" sz="1600" b="1" dirty="0" smtClean="0">
                <a:solidFill>
                  <a:srgbClr val="365F9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Futura Book" pitchFamily="34" charset="0"/>
              </a:rPr>
              <a:t>Questions</a:t>
            </a:r>
            <a:r>
              <a:rPr lang="en-US" sz="1600" b="1" dirty="0">
                <a:solidFill>
                  <a:srgbClr val="365F9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Futura Book" pitchFamily="34" charset="0"/>
              </a:rPr>
              <a:t>?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>
              <a:lnSpc>
                <a:spcPct val="115000"/>
              </a:lnSpc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Jennifer Morrison at </a:t>
            </a:r>
            <a:endParaRPr lang="en-US" sz="11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>
              <a:lnSpc>
                <a:spcPct val="115000"/>
              </a:lnSpc>
            </a:pPr>
            <a:r>
              <a:rPr lang="en-US" sz="1400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Jennifer.morrison@rescare.com</a:t>
            </a:r>
            <a:endParaRPr lang="en-US" sz="1400" u="sng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>
              <a:lnSpc>
                <a:spcPct val="115000"/>
              </a:lnSpc>
            </a:pPr>
            <a:r>
              <a:rPr lang="en-US" sz="1400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253-289-1600</a:t>
            </a:r>
            <a:endParaRPr lang="en-US" sz="11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Text Box 4"/>
          <p:cNvSpPr txBox="1"/>
          <p:nvPr/>
        </p:nvSpPr>
        <p:spPr>
          <a:xfrm>
            <a:off x="3518206" y="2066961"/>
            <a:ext cx="3790644" cy="62626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and meet employers in Parkland and Spanaway that are hiring </a:t>
            </a:r>
            <a:r>
              <a:rPr lang="en-US" sz="2000" b="1" u="sng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NOW!</a:t>
            </a:r>
            <a:r>
              <a:rPr lang="en-US" sz="2000" b="1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endParaRPr lang="en-US" sz="2000" b="1" dirty="0" smtClean="0">
              <a:solidFill>
                <a:srgbClr val="365F9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explore resources available to </a:t>
            </a:r>
            <a:r>
              <a:rPr lang="en-US" sz="2000" b="1" u="sng" dirty="0" smtClean="0"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YOU!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endParaRPr lang="en-US" sz="2000" b="1" dirty="0" smtClean="0">
              <a:solidFill>
                <a:srgbClr val="365F9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explore educational opportunities</a:t>
            </a:r>
            <a:r>
              <a:rPr lang="en-US" sz="2000" b="1" dirty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000" b="1" u="sng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YOU!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endParaRPr lang="en-US" sz="2000" b="1" dirty="0" smtClean="0">
              <a:solidFill>
                <a:srgbClr val="365F9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learn about our Young Adult Forum, </a:t>
            </a:r>
            <a:r>
              <a:rPr lang="en-US" sz="2000" b="1" u="sng" dirty="0" smtClean="0">
                <a:solidFill>
                  <a:srgbClr val="365F9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VOICE MATTERS!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endParaRPr lang="en-US" sz="2000" b="1" dirty="0" smtClean="0">
              <a:solidFill>
                <a:srgbClr val="365F9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Ø"/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87" y="2015583"/>
            <a:ext cx="2965228" cy="2196208"/>
          </a:xfrm>
          <a:prstGeom prst="rect">
            <a:avLst/>
          </a:prstGeom>
        </p:spPr>
      </p:pic>
      <p:pic>
        <p:nvPicPr>
          <p:cNvPr id="1026" name="Picture 2" descr="C:\Users\jmorrison\AppData\Local\Microsoft\Windows\Temporary Internet Files\Content.IE5\QEYQTCTE\mp90044907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996398"/>
            <a:ext cx="2960665" cy="224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jmorrison\AppData\Local\Microsoft\Windows\Temporary Internet Files\Content.IE5\QEYQTCTE\businessmen-948021_640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996398"/>
            <a:ext cx="2960665" cy="234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DD4AAC4634A4A853B1C985368AE83" ma:contentTypeVersion="0" ma:contentTypeDescription="Create a new document." ma:contentTypeScope="" ma:versionID="742c21ae36650b5e22cf9e57eca4bd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0B5B4B-2198-4D80-825D-2DFABB60B6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B28259-6D1B-4588-8A11-57D84EFF2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C0A726-6250-46AA-B412-2FD607CB4DD4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74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ESD - State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Curtis (ESD)</dc:creator>
  <cp:lastModifiedBy>Jennifer Morrison</cp:lastModifiedBy>
  <cp:revision>28</cp:revision>
  <cp:lastPrinted>2019-01-23T22:24:14Z</cp:lastPrinted>
  <dcterms:created xsi:type="dcterms:W3CDTF">2016-04-05T18:07:02Z</dcterms:created>
  <dcterms:modified xsi:type="dcterms:W3CDTF">2019-03-07T19:14:26Z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0x010100A82DD4AAC4634A4A853B1C985368AE83</vt:lpwstr>
  </property>
</Properties>
</file>