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382" r:id="rId2"/>
    <p:sldId id="466" r:id="rId3"/>
    <p:sldId id="465" r:id="rId4"/>
    <p:sldId id="380"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1"/>
    <p:restoredTop sz="95934"/>
  </p:normalViewPr>
  <p:slideViewPr>
    <p:cSldViewPr snapToGrid="0" snapToObjects="1">
      <p:cViewPr varScale="1">
        <p:scale>
          <a:sx n="90" d="100"/>
          <a:sy n="90" d="100"/>
        </p:scale>
        <p:origin x="232" y="73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1C46D7-3694-E046-A835-0B6813F3943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BF37DD1-C223-9641-9E3C-D3A9202F082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1203F33F-1A95-FB4C-AD68-1B2B64A43796}"/>
              </a:ext>
            </a:extLst>
          </p:cNvPr>
          <p:cNvSpPr>
            <a:spLocks noGrp="1"/>
          </p:cNvSpPr>
          <p:nvPr>
            <p:ph type="dt" sz="half" idx="10"/>
          </p:nvPr>
        </p:nvSpPr>
        <p:spPr/>
        <p:txBody>
          <a:bodyPr/>
          <a:lstStyle/>
          <a:p>
            <a:fld id="{8ACD9783-60AA-E64C-B38A-2A5494176396}" type="datetimeFigureOut">
              <a:rPr lang="en-US" smtClean="0"/>
              <a:t>5/27/20</a:t>
            </a:fld>
            <a:endParaRPr lang="en-US"/>
          </a:p>
        </p:txBody>
      </p:sp>
      <p:sp>
        <p:nvSpPr>
          <p:cNvPr id="5" name="Footer Placeholder 4">
            <a:extLst>
              <a:ext uri="{FF2B5EF4-FFF2-40B4-BE49-F238E27FC236}">
                <a16:creationId xmlns:a16="http://schemas.microsoft.com/office/drawing/2014/main" id="{DF761055-E201-7C47-B9BF-816C17AC091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5C5F220-6B67-514F-8B44-3B3AB9151A14}"/>
              </a:ext>
            </a:extLst>
          </p:cNvPr>
          <p:cNvSpPr>
            <a:spLocks noGrp="1"/>
          </p:cNvSpPr>
          <p:nvPr>
            <p:ph type="sldNum" sz="quarter" idx="12"/>
          </p:nvPr>
        </p:nvSpPr>
        <p:spPr/>
        <p:txBody>
          <a:bodyPr/>
          <a:lstStyle/>
          <a:p>
            <a:fld id="{B465795C-4591-9D4D-9CF6-6E2999606FCA}" type="slidenum">
              <a:rPr lang="en-US" smtClean="0"/>
              <a:t>‹#›</a:t>
            </a:fld>
            <a:endParaRPr lang="en-US"/>
          </a:p>
        </p:txBody>
      </p:sp>
    </p:spTree>
    <p:extLst>
      <p:ext uri="{BB962C8B-B14F-4D97-AF65-F5344CB8AC3E}">
        <p14:creationId xmlns:p14="http://schemas.microsoft.com/office/powerpoint/2010/main" val="36439976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B961E8-29F5-164B-ACA9-38B66D992AC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90026F6-9E4C-5A43-86F0-0374088D026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B2C2971-BA22-5C4E-9E1D-36E3E02E484F}"/>
              </a:ext>
            </a:extLst>
          </p:cNvPr>
          <p:cNvSpPr>
            <a:spLocks noGrp="1"/>
          </p:cNvSpPr>
          <p:nvPr>
            <p:ph type="dt" sz="half" idx="10"/>
          </p:nvPr>
        </p:nvSpPr>
        <p:spPr/>
        <p:txBody>
          <a:bodyPr/>
          <a:lstStyle/>
          <a:p>
            <a:fld id="{8ACD9783-60AA-E64C-B38A-2A5494176396}" type="datetimeFigureOut">
              <a:rPr lang="en-US" smtClean="0"/>
              <a:t>5/27/20</a:t>
            </a:fld>
            <a:endParaRPr lang="en-US"/>
          </a:p>
        </p:txBody>
      </p:sp>
      <p:sp>
        <p:nvSpPr>
          <p:cNvPr id="5" name="Footer Placeholder 4">
            <a:extLst>
              <a:ext uri="{FF2B5EF4-FFF2-40B4-BE49-F238E27FC236}">
                <a16:creationId xmlns:a16="http://schemas.microsoft.com/office/drawing/2014/main" id="{D4B52CC2-B0FE-8B46-81B1-D79C735E8EE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EDB907E-3C08-334E-8959-AF496B6B03A3}"/>
              </a:ext>
            </a:extLst>
          </p:cNvPr>
          <p:cNvSpPr>
            <a:spLocks noGrp="1"/>
          </p:cNvSpPr>
          <p:nvPr>
            <p:ph type="sldNum" sz="quarter" idx="12"/>
          </p:nvPr>
        </p:nvSpPr>
        <p:spPr/>
        <p:txBody>
          <a:bodyPr/>
          <a:lstStyle/>
          <a:p>
            <a:fld id="{B465795C-4591-9D4D-9CF6-6E2999606FCA}" type="slidenum">
              <a:rPr lang="en-US" smtClean="0"/>
              <a:t>‹#›</a:t>
            </a:fld>
            <a:endParaRPr lang="en-US"/>
          </a:p>
        </p:txBody>
      </p:sp>
    </p:spTree>
    <p:extLst>
      <p:ext uri="{BB962C8B-B14F-4D97-AF65-F5344CB8AC3E}">
        <p14:creationId xmlns:p14="http://schemas.microsoft.com/office/powerpoint/2010/main" val="805832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5B11A5F-E79A-3D4E-9FD4-766CBD1972D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728A4FA-54C5-2147-9C67-0CA49AD3837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7538563-42E7-534D-B580-07ADB9029B91}"/>
              </a:ext>
            </a:extLst>
          </p:cNvPr>
          <p:cNvSpPr>
            <a:spLocks noGrp="1"/>
          </p:cNvSpPr>
          <p:nvPr>
            <p:ph type="dt" sz="half" idx="10"/>
          </p:nvPr>
        </p:nvSpPr>
        <p:spPr/>
        <p:txBody>
          <a:bodyPr/>
          <a:lstStyle/>
          <a:p>
            <a:fld id="{8ACD9783-60AA-E64C-B38A-2A5494176396}" type="datetimeFigureOut">
              <a:rPr lang="en-US" smtClean="0"/>
              <a:t>5/27/20</a:t>
            </a:fld>
            <a:endParaRPr lang="en-US"/>
          </a:p>
        </p:txBody>
      </p:sp>
      <p:sp>
        <p:nvSpPr>
          <p:cNvPr id="5" name="Footer Placeholder 4">
            <a:extLst>
              <a:ext uri="{FF2B5EF4-FFF2-40B4-BE49-F238E27FC236}">
                <a16:creationId xmlns:a16="http://schemas.microsoft.com/office/drawing/2014/main" id="{6B96839D-5DB5-2649-90F7-8392AD7F757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0F2D921-7F0B-5042-B4BE-3E45C8F8F8FA}"/>
              </a:ext>
            </a:extLst>
          </p:cNvPr>
          <p:cNvSpPr>
            <a:spLocks noGrp="1"/>
          </p:cNvSpPr>
          <p:nvPr>
            <p:ph type="sldNum" sz="quarter" idx="12"/>
          </p:nvPr>
        </p:nvSpPr>
        <p:spPr/>
        <p:txBody>
          <a:bodyPr/>
          <a:lstStyle/>
          <a:p>
            <a:fld id="{B465795C-4591-9D4D-9CF6-6E2999606FCA}" type="slidenum">
              <a:rPr lang="en-US" smtClean="0"/>
              <a:t>‹#›</a:t>
            </a:fld>
            <a:endParaRPr lang="en-US"/>
          </a:p>
        </p:txBody>
      </p:sp>
    </p:spTree>
    <p:extLst>
      <p:ext uri="{BB962C8B-B14F-4D97-AF65-F5344CB8AC3E}">
        <p14:creationId xmlns:p14="http://schemas.microsoft.com/office/powerpoint/2010/main" val="19839855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492F9B-7BD4-324C-A158-B75F0B84622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5002247-2A15-EA43-9B57-9B5F91585B9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9B0889D-3F25-4442-8446-8213DF0A65D2}"/>
              </a:ext>
            </a:extLst>
          </p:cNvPr>
          <p:cNvSpPr>
            <a:spLocks noGrp="1"/>
          </p:cNvSpPr>
          <p:nvPr>
            <p:ph type="dt" sz="half" idx="10"/>
          </p:nvPr>
        </p:nvSpPr>
        <p:spPr/>
        <p:txBody>
          <a:bodyPr/>
          <a:lstStyle/>
          <a:p>
            <a:fld id="{8ACD9783-60AA-E64C-B38A-2A5494176396}" type="datetimeFigureOut">
              <a:rPr lang="en-US" smtClean="0"/>
              <a:t>5/27/20</a:t>
            </a:fld>
            <a:endParaRPr lang="en-US"/>
          </a:p>
        </p:txBody>
      </p:sp>
      <p:sp>
        <p:nvSpPr>
          <p:cNvPr id="5" name="Footer Placeholder 4">
            <a:extLst>
              <a:ext uri="{FF2B5EF4-FFF2-40B4-BE49-F238E27FC236}">
                <a16:creationId xmlns:a16="http://schemas.microsoft.com/office/drawing/2014/main" id="{9BF64A09-3022-804E-985E-7EE3DA40CEC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1B07812-19DF-294A-9BAD-BCD7FB1B0EFE}"/>
              </a:ext>
            </a:extLst>
          </p:cNvPr>
          <p:cNvSpPr>
            <a:spLocks noGrp="1"/>
          </p:cNvSpPr>
          <p:nvPr>
            <p:ph type="sldNum" sz="quarter" idx="12"/>
          </p:nvPr>
        </p:nvSpPr>
        <p:spPr/>
        <p:txBody>
          <a:bodyPr/>
          <a:lstStyle/>
          <a:p>
            <a:fld id="{B465795C-4591-9D4D-9CF6-6E2999606FCA}" type="slidenum">
              <a:rPr lang="en-US" smtClean="0"/>
              <a:t>‹#›</a:t>
            </a:fld>
            <a:endParaRPr lang="en-US"/>
          </a:p>
        </p:txBody>
      </p:sp>
    </p:spTree>
    <p:extLst>
      <p:ext uri="{BB962C8B-B14F-4D97-AF65-F5344CB8AC3E}">
        <p14:creationId xmlns:p14="http://schemas.microsoft.com/office/powerpoint/2010/main" val="7597370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954CFD-4AB7-6345-8AE6-7E877F951C7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DAF6473-DC43-054B-893D-212CECDE7AD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D96BF2B-2977-4B4C-B5B2-77623E5F292E}"/>
              </a:ext>
            </a:extLst>
          </p:cNvPr>
          <p:cNvSpPr>
            <a:spLocks noGrp="1"/>
          </p:cNvSpPr>
          <p:nvPr>
            <p:ph type="dt" sz="half" idx="10"/>
          </p:nvPr>
        </p:nvSpPr>
        <p:spPr/>
        <p:txBody>
          <a:bodyPr/>
          <a:lstStyle/>
          <a:p>
            <a:fld id="{8ACD9783-60AA-E64C-B38A-2A5494176396}" type="datetimeFigureOut">
              <a:rPr lang="en-US" smtClean="0"/>
              <a:t>5/27/20</a:t>
            </a:fld>
            <a:endParaRPr lang="en-US"/>
          </a:p>
        </p:txBody>
      </p:sp>
      <p:sp>
        <p:nvSpPr>
          <p:cNvPr id="5" name="Footer Placeholder 4">
            <a:extLst>
              <a:ext uri="{FF2B5EF4-FFF2-40B4-BE49-F238E27FC236}">
                <a16:creationId xmlns:a16="http://schemas.microsoft.com/office/drawing/2014/main" id="{72BDDE70-AF81-FE4B-8B78-2F03971D42A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C1E467F-DA15-6B48-ACE6-7F4E672A3252}"/>
              </a:ext>
            </a:extLst>
          </p:cNvPr>
          <p:cNvSpPr>
            <a:spLocks noGrp="1"/>
          </p:cNvSpPr>
          <p:nvPr>
            <p:ph type="sldNum" sz="quarter" idx="12"/>
          </p:nvPr>
        </p:nvSpPr>
        <p:spPr/>
        <p:txBody>
          <a:bodyPr/>
          <a:lstStyle/>
          <a:p>
            <a:fld id="{B465795C-4591-9D4D-9CF6-6E2999606FCA}" type="slidenum">
              <a:rPr lang="en-US" smtClean="0"/>
              <a:t>‹#›</a:t>
            </a:fld>
            <a:endParaRPr lang="en-US"/>
          </a:p>
        </p:txBody>
      </p:sp>
    </p:spTree>
    <p:extLst>
      <p:ext uri="{BB962C8B-B14F-4D97-AF65-F5344CB8AC3E}">
        <p14:creationId xmlns:p14="http://schemas.microsoft.com/office/powerpoint/2010/main" val="34916705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955F1D-BECE-EE41-A5DB-F82EE44767D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A73E108-DA75-F34A-AE2F-056A5B79101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D1D2EFD-2CDD-7F49-9F02-457013ED14B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9A79E5C-B0B0-0D45-8224-F7807E5501FE}"/>
              </a:ext>
            </a:extLst>
          </p:cNvPr>
          <p:cNvSpPr>
            <a:spLocks noGrp="1"/>
          </p:cNvSpPr>
          <p:nvPr>
            <p:ph type="dt" sz="half" idx="10"/>
          </p:nvPr>
        </p:nvSpPr>
        <p:spPr/>
        <p:txBody>
          <a:bodyPr/>
          <a:lstStyle/>
          <a:p>
            <a:fld id="{8ACD9783-60AA-E64C-B38A-2A5494176396}" type="datetimeFigureOut">
              <a:rPr lang="en-US" smtClean="0"/>
              <a:t>5/27/20</a:t>
            </a:fld>
            <a:endParaRPr lang="en-US"/>
          </a:p>
        </p:txBody>
      </p:sp>
      <p:sp>
        <p:nvSpPr>
          <p:cNvPr id="6" name="Footer Placeholder 5">
            <a:extLst>
              <a:ext uri="{FF2B5EF4-FFF2-40B4-BE49-F238E27FC236}">
                <a16:creationId xmlns:a16="http://schemas.microsoft.com/office/drawing/2014/main" id="{514A868A-7C96-2242-BAA6-C9D2E9B7DBA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10314FB-3885-2640-B1A7-8816809969E1}"/>
              </a:ext>
            </a:extLst>
          </p:cNvPr>
          <p:cNvSpPr>
            <a:spLocks noGrp="1"/>
          </p:cNvSpPr>
          <p:nvPr>
            <p:ph type="sldNum" sz="quarter" idx="12"/>
          </p:nvPr>
        </p:nvSpPr>
        <p:spPr/>
        <p:txBody>
          <a:bodyPr/>
          <a:lstStyle/>
          <a:p>
            <a:fld id="{B465795C-4591-9D4D-9CF6-6E2999606FCA}" type="slidenum">
              <a:rPr lang="en-US" smtClean="0"/>
              <a:t>‹#›</a:t>
            </a:fld>
            <a:endParaRPr lang="en-US"/>
          </a:p>
        </p:txBody>
      </p:sp>
    </p:spTree>
    <p:extLst>
      <p:ext uri="{BB962C8B-B14F-4D97-AF65-F5344CB8AC3E}">
        <p14:creationId xmlns:p14="http://schemas.microsoft.com/office/powerpoint/2010/main" val="13581772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C900C5-888C-B547-A94C-2746EA3A669B}"/>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74B1EFD-0CDF-AD47-B327-5180C3095F9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EF0407B-50BE-D346-8583-C967056C509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C5323D0-20CE-9F4C-BE99-FB8D9531E6C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D3002A3-831B-4D4C-A9A8-25D7265F263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AD1A0E7-3CB1-A248-AB1D-CC68014C4C6C}"/>
              </a:ext>
            </a:extLst>
          </p:cNvPr>
          <p:cNvSpPr>
            <a:spLocks noGrp="1"/>
          </p:cNvSpPr>
          <p:nvPr>
            <p:ph type="dt" sz="half" idx="10"/>
          </p:nvPr>
        </p:nvSpPr>
        <p:spPr/>
        <p:txBody>
          <a:bodyPr/>
          <a:lstStyle/>
          <a:p>
            <a:fld id="{8ACD9783-60AA-E64C-B38A-2A5494176396}" type="datetimeFigureOut">
              <a:rPr lang="en-US" smtClean="0"/>
              <a:t>5/27/20</a:t>
            </a:fld>
            <a:endParaRPr lang="en-US"/>
          </a:p>
        </p:txBody>
      </p:sp>
      <p:sp>
        <p:nvSpPr>
          <p:cNvPr id="8" name="Footer Placeholder 7">
            <a:extLst>
              <a:ext uri="{FF2B5EF4-FFF2-40B4-BE49-F238E27FC236}">
                <a16:creationId xmlns:a16="http://schemas.microsoft.com/office/drawing/2014/main" id="{5219E797-36BB-6842-8A86-2F0A7576443B}"/>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05060C9F-1CF9-1F40-81F0-3751D84630B8}"/>
              </a:ext>
            </a:extLst>
          </p:cNvPr>
          <p:cNvSpPr>
            <a:spLocks noGrp="1"/>
          </p:cNvSpPr>
          <p:nvPr>
            <p:ph type="sldNum" sz="quarter" idx="12"/>
          </p:nvPr>
        </p:nvSpPr>
        <p:spPr/>
        <p:txBody>
          <a:bodyPr/>
          <a:lstStyle/>
          <a:p>
            <a:fld id="{B465795C-4591-9D4D-9CF6-6E2999606FCA}" type="slidenum">
              <a:rPr lang="en-US" smtClean="0"/>
              <a:t>‹#›</a:t>
            </a:fld>
            <a:endParaRPr lang="en-US"/>
          </a:p>
        </p:txBody>
      </p:sp>
    </p:spTree>
    <p:extLst>
      <p:ext uri="{BB962C8B-B14F-4D97-AF65-F5344CB8AC3E}">
        <p14:creationId xmlns:p14="http://schemas.microsoft.com/office/powerpoint/2010/main" val="35029826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9C9308-D7D2-8641-9426-1C5CF8B1A56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61F795F-9E2C-F344-8DCD-C9B48902CD48}"/>
              </a:ext>
            </a:extLst>
          </p:cNvPr>
          <p:cNvSpPr>
            <a:spLocks noGrp="1"/>
          </p:cNvSpPr>
          <p:nvPr>
            <p:ph type="dt" sz="half" idx="10"/>
          </p:nvPr>
        </p:nvSpPr>
        <p:spPr/>
        <p:txBody>
          <a:bodyPr/>
          <a:lstStyle/>
          <a:p>
            <a:fld id="{8ACD9783-60AA-E64C-B38A-2A5494176396}" type="datetimeFigureOut">
              <a:rPr lang="en-US" smtClean="0"/>
              <a:t>5/27/20</a:t>
            </a:fld>
            <a:endParaRPr lang="en-US"/>
          </a:p>
        </p:txBody>
      </p:sp>
      <p:sp>
        <p:nvSpPr>
          <p:cNvPr id="4" name="Footer Placeholder 3">
            <a:extLst>
              <a:ext uri="{FF2B5EF4-FFF2-40B4-BE49-F238E27FC236}">
                <a16:creationId xmlns:a16="http://schemas.microsoft.com/office/drawing/2014/main" id="{EE182004-BF84-A74B-B125-34BDAB92239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6510EF7D-A8AE-A249-A84C-A87586A81A28}"/>
              </a:ext>
            </a:extLst>
          </p:cNvPr>
          <p:cNvSpPr>
            <a:spLocks noGrp="1"/>
          </p:cNvSpPr>
          <p:nvPr>
            <p:ph type="sldNum" sz="quarter" idx="12"/>
          </p:nvPr>
        </p:nvSpPr>
        <p:spPr/>
        <p:txBody>
          <a:bodyPr/>
          <a:lstStyle/>
          <a:p>
            <a:fld id="{B465795C-4591-9D4D-9CF6-6E2999606FCA}" type="slidenum">
              <a:rPr lang="en-US" smtClean="0"/>
              <a:t>‹#›</a:t>
            </a:fld>
            <a:endParaRPr lang="en-US"/>
          </a:p>
        </p:txBody>
      </p:sp>
    </p:spTree>
    <p:extLst>
      <p:ext uri="{BB962C8B-B14F-4D97-AF65-F5344CB8AC3E}">
        <p14:creationId xmlns:p14="http://schemas.microsoft.com/office/powerpoint/2010/main" val="766556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8BCFFDC-5A8D-A044-9331-C2C4187F9CAC}"/>
              </a:ext>
            </a:extLst>
          </p:cNvPr>
          <p:cNvSpPr>
            <a:spLocks noGrp="1"/>
          </p:cNvSpPr>
          <p:nvPr>
            <p:ph type="dt" sz="half" idx="10"/>
          </p:nvPr>
        </p:nvSpPr>
        <p:spPr/>
        <p:txBody>
          <a:bodyPr/>
          <a:lstStyle/>
          <a:p>
            <a:fld id="{8ACD9783-60AA-E64C-B38A-2A5494176396}" type="datetimeFigureOut">
              <a:rPr lang="en-US" smtClean="0"/>
              <a:t>5/27/20</a:t>
            </a:fld>
            <a:endParaRPr lang="en-US"/>
          </a:p>
        </p:txBody>
      </p:sp>
      <p:sp>
        <p:nvSpPr>
          <p:cNvPr id="3" name="Footer Placeholder 2">
            <a:extLst>
              <a:ext uri="{FF2B5EF4-FFF2-40B4-BE49-F238E27FC236}">
                <a16:creationId xmlns:a16="http://schemas.microsoft.com/office/drawing/2014/main" id="{EB13E87D-D868-2544-9C00-E62EC26279B2}"/>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81DE694-B5B0-4849-8234-41336A8FFEAF}"/>
              </a:ext>
            </a:extLst>
          </p:cNvPr>
          <p:cNvSpPr>
            <a:spLocks noGrp="1"/>
          </p:cNvSpPr>
          <p:nvPr>
            <p:ph type="sldNum" sz="quarter" idx="12"/>
          </p:nvPr>
        </p:nvSpPr>
        <p:spPr/>
        <p:txBody>
          <a:bodyPr/>
          <a:lstStyle/>
          <a:p>
            <a:fld id="{B465795C-4591-9D4D-9CF6-6E2999606FCA}" type="slidenum">
              <a:rPr lang="en-US" smtClean="0"/>
              <a:t>‹#›</a:t>
            </a:fld>
            <a:endParaRPr lang="en-US"/>
          </a:p>
        </p:txBody>
      </p:sp>
    </p:spTree>
    <p:extLst>
      <p:ext uri="{BB962C8B-B14F-4D97-AF65-F5344CB8AC3E}">
        <p14:creationId xmlns:p14="http://schemas.microsoft.com/office/powerpoint/2010/main" val="27097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095A69-3808-7F4D-83C6-28FA873C5F3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F052DC1-84BF-6C4F-8664-300F41F0A38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7DEF8F9-ECF9-B147-8687-84525A2DC6D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82072F2-A590-BD4A-9FD6-68BF646B9878}"/>
              </a:ext>
            </a:extLst>
          </p:cNvPr>
          <p:cNvSpPr>
            <a:spLocks noGrp="1"/>
          </p:cNvSpPr>
          <p:nvPr>
            <p:ph type="dt" sz="half" idx="10"/>
          </p:nvPr>
        </p:nvSpPr>
        <p:spPr/>
        <p:txBody>
          <a:bodyPr/>
          <a:lstStyle/>
          <a:p>
            <a:fld id="{8ACD9783-60AA-E64C-B38A-2A5494176396}" type="datetimeFigureOut">
              <a:rPr lang="en-US" smtClean="0"/>
              <a:t>5/27/20</a:t>
            </a:fld>
            <a:endParaRPr lang="en-US"/>
          </a:p>
        </p:txBody>
      </p:sp>
      <p:sp>
        <p:nvSpPr>
          <p:cNvPr id="6" name="Footer Placeholder 5">
            <a:extLst>
              <a:ext uri="{FF2B5EF4-FFF2-40B4-BE49-F238E27FC236}">
                <a16:creationId xmlns:a16="http://schemas.microsoft.com/office/drawing/2014/main" id="{E205C1C5-2572-9C4B-8E84-6617D695E7B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0C27277-5F4A-094E-A7F8-2D6B00DB38E1}"/>
              </a:ext>
            </a:extLst>
          </p:cNvPr>
          <p:cNvSpPr>
            <a:spLocks noGrp="1"/>
          </p:cNvSpPr>
          <p:nvPr>
            <p:ph type="sldNum" sz="quarter" idx="12"/>
          </p:nvPr>
        </p:nvSpPr>
        <p:spPr/>
        <p:txBody>
          <a:bodyPr/>
          <a:lstStyle/>
          <a:p>
            <a:fld id="{B465795C-4591-9D4D-9CF6-6E2999606FCA}" type="slidenum">
              <a:rPr lang="en-US" smtClean="0"/>
              <a:t>‹#›</a:t>
            </a:fld>
            <a:endParaRPr lang="en-US"/>
          </a:p>
        </p:txBody>
      </p:sp>
    </p:spTree>
    <p:extLst>
      <p:ext uri="{BB962C8B-B14F-4D97-AF65-F5344CB8AC3E}">
        <p14:creationId xmlns:p14="http://schemas.microsoft.com/office/powerpoint/2010/main" val="22937434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1A9525-F9DF-1545-9AD0-753B09C03B9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5436BFA-347A-B043-A9EA-AEE79132733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ABAFDAA2-A751-FF4D-A791-27357A9A91F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795D1C2-6C05-C749-AB1D-04E753DF85A4}"/>
              </a:ext>
            </a:extLst>
          </p:cNvPr>
          <p:cNvSpPr>
            <a:spLocks noGrp="1"/>
          </p:cNvSpPr>
          <p:nvPr>
            <p:ph type="dt" sz="half" idx="10"/>
          </p:nvPr>
        </p:nvSpPr>
        <p:spPr/>
        <p:txBody>
          <a:bodyPr/>
          <a:lstStyle/>
          <a:p>
            <a:fld id="{8ACD9783-60AA-E64C-B38A-2A5494176396}" type="datetimeFigureOut">
              <a:rPr lang="en-US" smtClean="0"/>
              <a:t>5/27/20</a:t>
            </a:fld>
            <a:endParaRPr lang="en-US"/>
          </a:p>
        </p:txBody>
      </p:sp>
      <p:sp>
        <p:nvSpPr>
          <p:cNvPr id="6" name="Footer Placeholder 5">
            <a:extLst>
              <a:ext uri="{FF2B5EF4-FFF2-40B4-BE49-F238E27FC236}">
                <a16:creationId xmlns:a16="http://schemas.microsoft.com/office/drawing/2014/main" id="{42683FED-3A23-2D4D-A5D2-F34559FE405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AFC97F2-B9A0-2442-9611-DB74F3037EBD}"/>
              </a:ext>
            </a:extLst>
          </p:cNvPr>
          <p:cNvSpPr>
            <a:spLocks noGrp="1"/>
          </p:cNvSpPr>
          <p:nvPr>
            <p:ph type="sldNum" sz="quarter" idx="12"/>
          </p:nvPr>
        </p:nvSpPr>
        <p:spPr/>
        <p:txBody>
          <a:bodyPr/>
          <a:lstStyle/>
          <a:p>
            <a:fld id="{B465795C-4591-9D4D-9CF6-6E2999606FCA}" type="slidenum">
              <a:rPr lang="en-US" smtClean="0"/>
              <a:t>‹#›</a:t>
            </a:fld>
            <a:endParaRPr lang="en-US"/>
          </a:p>
        </p:txBody>
      </p:sp>
    </p:spTree>
    <p:extLst>
      <p:ext uri="{BB962C8B-B14F-4D97-AF65-F5344CB8AC3E}">
        <p14:creationId xmlns:p14="http://schemas.microsoft.com/office/powerpoint/2010/main" val="29739009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9F0A6F9-7EBB-EF4F-93E0-FACB3287B5F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9BFCB91-021F-4A4D-9355-A77E9A4B793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4355204-829C-B746-AD5D-3A34B6708DE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ACD9783-60AA-E64C-B38A-2A5494176396}" type="datetimeFigureOut">
              <a:rPr lang="en-US" smtClean="0"/>
              <a:t>5/27/20</a:t>
            </a:fld>
            <a:endParaRPr lang="en-US"/>
          </a:p>
        </p:txBody>
      </p:sp>
      <p:sp>
        <p:nvSpPr>
          <p:cNvPr id="5" name="Footer Placeholder 4">
            <a:extLst>
              <a:ext uri="{FF2B5EF4-FFF2-40B4-BE49-F238E27FC236}">
                <a16:creationId xmlns:a16="http://schemas.microsoft.com/office/drawing/2014/main" id="{31DE4A58-D6B0-5848-9826-4E86AC7F3D2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BA7662EB-2224-F940-A42E-3419272BF4A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465795C-4591-9D4D-9CF6-6E2999606FCA}" type="slidenum">
              <a:rPr lang="en-US" smtClean="0"/>
              <a:t>‹#›</a:t>
            </a:fld>
            <a:endParaRPr lang="en-US"/>
          </a:p>
        </p:txBody>
      </p:sp>
    </p:spTree>
    <p:extLst>
      <p:ext uri="{BB962C8B-B14F-4D97-AF65-F5344CB8AC3E}">
        <p14:creationId xmlns:p14="http://schemas.microsoft.com/office/powerpoint/2010/main" val="41100965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hyperlink" Target="https://en.wikipedia.org/wiki/Centers_for_Disease_Control_and_Prevention" TargetMode="External"/><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AD2E28-F3AE-4841-8A21-7E3CF590D4FE}"/>
              </a:ext>
            </a:extLst>
          </p:cNvPr>
          <p:cNvSpPr>
            <a:spLocks noGrp="1"/>
          </p:cNvSpPr>
          <p:nvPr>
            <p:ph type="title"/>
          </p:nvPr>
        </p:nvSpPr>
        <p:spPr/>
        <p:txBody>
          <a:bodyPr/>
          <a:lstStyle/>
          <a:p>
            <a:r>
              <a:rPr lang="en-US" dirty="0"/>
              <a:t>CDC Guidance - Unsheltered</a:t>
            </a:r>
          </a:p>
        </p:txBody>
      </p:sp>
      <p:sp>
        <p:nvSpPr>
          <p:cNvPr id="3" name="Content Placeholder 2">
            <a:extLst>
              <a:ext uri="{FF2B5EF4-FFF2-40B4-BE49-F238E27FC236}">
                <a16:creationId xmlns:a16="http://schemas.microsoft.com/office/drawing/2014/main" id="{3ED7D566-2374-4625-9D2F-516E09BA5546}"/>
              </a:ext>
            </a:extLst>
          </p:cNvPr>
          <p:cNvSpPr>
            <a:spLocks noGrp="1"/>
          </p:cNvSpPr>
          <p:nvPr>
            <p:ph sz="half" idx="1"/>
          </p:nvPr>
        </p:nvSpPr>
        <p:spPr>
          <a:xfrm>
            <a:off x="2526324" y="5588501"/>
            <a:ext cx="7684477" cy="832249"/>
          </a:xfrm>
        </p:spPr>
        <p:txBody>
          <a:bodyPr>
            <a:normAutofit fontScale="77500" lnSpcReduction="20000"/>
          </a:bodyPr>
          <a:lstStyle/>
          <a:p>
            <a:pPr marL="0" indent="0">
              <a:buNone/>
            </a:pPr>
            <a:r>
              <a:rPr lang="en-US" dirty="0"/>
              <a:t>https://www.cdc.gov/coronavirus/2019-ncov/community/homeless-shelters/plan-prepare-respond.html</a:t>
            </a:r>
          </a:p>
        </p:txBody>
      </p:sp>
      <p:sp>
        <p:nvSpPr>
          <p:cNvPr id="4" name="Content Placeholder 3">
            <a:extLst>
              <a:ext uri="{FF2B5EF4-FFF2-40B4-BE49-F238E27FC236}">
                <a16:creationId xmlns:a16="http://schemas.microsoft.com/office/drawing/2014/main" id="{723C8971-1D6F-4965-A285-00DB6553BE24}"/>
              </a:ext>
            </a:extLst>
          </p:cNvPr>
          <p:cNvSpPr>
            <a:spLocks noGrp="1"/>
          </p:cNvSpPr>
          <p:nvPr>
            <p:ph sz="half" idx="2"/>
          </p:nvPr>
        </p:nvSpPr>
        <p:spPr>
          <a:xfrm>
            <a:off x="2203206" y="2314347"/>
            <a:ext cx="7785589" cy="3172053"/>
          </a:xfrm>
        </p:spPr>
        <p:txBody>
          <a:bodyPr>
            <a:normAutofit fontScale="77500" lnSpcReduction="20000"/>
          </a:bodyPr>
          <a:lstStyle/>
          <a:p>
            <a:r>
              <a:rPr lang="en-US" b="1" dirty="0"/>
              <a:t>Unless individual housing units are available, do not clear encampments during community spread of COVID-19. </a:t>
            </a:r>
          </a:p>
          <a:p>
            <a:r>
              <a:rPr lang="en-US" dirty="0"/>
              <a:t>Encourage spacing of tents.</a:t>
            </a:r>
          </a:p>
          <a:p>
            <a:r>
              <a:rPr lang="en-US" dirty="0"/>
              <a:t>Ensure nearby restroom facilities have functional water taps, are stocked with hand hygiene materials (soap, drying materials) and bath tissue, and remain open to people experiencing homelessness 24 hours per day.</a:t>
            </a:r>
          </a:p>
          <a:p>
            <a:r>
              <a:rPr lang="en-US" dirty="0"/>
              <a:t>If toilets or handwashing facilities are not available nearby, provide access to portable latrines with handwashing facilities for encampments of more than 10 people.</a:t>
            </a:r>
          </a:p>
          <a:p>
            <a:endParaRPr lang="en-US" dirty="0"/>
          </a:p>
        </p:txBody>
      </p:sp>
      <p:pic>
        <p:nvPicPr>
          <p:cNvPr id="5" name="Picture 4">
            <a:extLst>
              <a:ext uri="{FF2B5EF4-FFF2-40B4-BE49-F238E27FC236}">
                <a16:creationId xmlns:a16="http://schemas.microsoft.com/office/drawing/2014/main" id="{4C9F61A7-3FFA-46FB-AE8E-23EA9019A51D}"/>
              </a:ext>
            </a:extLst>
          </p:cNvPr>
          <p:cNvPicPr>
            <a:picLocks noChangeAspect="1"/>
          </p:cNvPicPr>
          <p:nvPr/>
        </p:nvPicPr>
        <p:blipFill>
          <a:blip r:embed="rId2"/>
          <a:stretch>
            <a:fillRect/>
          </a:stretch>
        </p:blipFill>
        <p:spPr>
          <a:xfrm>
            <a:off x="3581401" y="1536868"/>
            <a:ext cx="4581525" cy="466725"/>
          </a:xfrm>
          <a:prstGeom prst="rect">
            <a:avLst/>
          </a:prstGeom>
        </p:spPr>
      </p:pic>
    </p:spTree>
    <p:extLst>
      <p:ext uri="{BB962C8B-B14F-4D97-AF65-F5344CB8AC3E}">
        <p14:creationId xmlns:p14="http://schemas.microsoft.com/office/powerpoint/2010/main" val="20771647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633F2A-7720-9B4A-A6B0-6BEC674C9CA5}"/>
              </a:ext>
            </a:extLst>
          </p:cNvPr>
          <p:cNvSpPr>
            <a:spLocks noGrp="1"/>
          </p:cNvSpPr>
          <p:nvPr>
            <p:ph type="title"/>
          </p:nvPr>
        </p:nvSpPr>
        <p:spPr/>
        <p:txBody>
          <a:bodyPr/>
          <a:lstStyle/>
          <a:p>
            <a:pPr algn="ctr"/>
            <a:r>
              <a:rPr lang="en-US" dirty="0"/>
              <a:t>Updated Guidance: </a:t>
            </a:r>
            <a:br>
              <a:rPr lang="en-US" dirty="0"/>
            </a:br>
            <a:r>
              <a:rPr lang="en-US" dirty="0"/>
              <a:t>Unsheltered Homelessness</a:t>
            </a:r>
          </a:p>
        </p:txBody>
      </p:sp>
      <p:sp>
        <p:nvSpPr>
          <p:cNvPr id="3" name="Content Placeholder 2">
            <a:extLst>
              <a:ext uri="{FF2B5EF4-FFF2-40B4-BE49-F238E27FC236}">
                <a16:creationId xmlns:a16="http://schemas.microsoft.com/office/drawing/2014/main" id="{032DAF96-25E9-2345-B14F-7C9F55ED7AC3}"/>
              </a:ext>
            </a:extLst>
          </p:cNvPr>
          <p:cNvSpPr>
            <a:spLocks noGrp="1"/>
          </p:cNvSpPr>
          <p:nvPr>
            <p:ph sz="half" idx="1"/>
          </p:nvPr>
        </p:nvSpPr>
        <p:spPr/>
        <p:txBody>
          <a:bodyPr>
            <a:normAutofit fontScale="70000" lnSpcReduction="20000"/>
          </a:bodyPr>
          <a:lstStyle/>
          <a:p>
            <a:r>
              <a:rPr lang="en-US" dirty="0"/>
              <a:t>Issued May 10</a:t>
            </a:r>
            <a:r>
              <a:rPr lang="en-US" baseline="30000" dirty="0"/>
              <a:t>th</a:t>
            </a:r>
            <a:endParaRPr lang="en-US" dirty="0"/>
          </a:p>
          <a:p>
            <a:r>
              <a:rPr lang="en-US" dirty="0"/>
              <a:t>Communication is key</a:t>
            </a:r>
          </a:p>
          <a:p>
            <a:r>
              <a:rPr lang="en-US" dirty="0"/>
              <a:t>If individual housing options are not available, </a:t>
            </a:r>
            <a:r>
              <a:rPr lang="en-US" b="1" dirty="0"/>
              <a:t>allow people who are living unsheltered or in encampments to remain where they are</a:t>
            </a:r>
            <a:r>
              <a:rPr lang="en-US" dirty="0"/>
              <a:t>.</a:t>
            </a:r>
          </a:p>
          <a:p>
            <a:pPr lvl="1"/>
            <a:r>
              <a:rPr lang="en-US" dirty="0"/>
              <a:t>Clearing encampments can cause people to disperse throughout the community and break connections with service providers. This increases the potential for infectious disease spread.</a:t>
            </a:r>
          </a:p>
          <a:p>
            <a:r>
              <a:rPr lang="en-US" dirty="0"/>
              <a:t>Tents spaced at least 12 feet x 12 feet of space per individual</a:t>
            </a:r>
          </a:p>
          <a:p>
            <a:r>
              <a:rPr lang="en-US" dirty="0"/>
              <a:t>Individual rooms or safe shelter for people with higher risk</a:t>
            </a:r>
          </a:p>
          <a:p>
            <a:r>
              <a:rPr lang="en-US" dirty="0"/>
              <a:t>Improve sanitation access</a:t>
            </a:r>
          </a:p>
          <a:p>
            <a:pPr lvl="1"/>
            <a:r>
              <a:rPr lang="en-US" dirty="0"/>
              <a:t>Accessible 24 hours per day</a:t>
            </a:r>
          </a:p>
          <a:p>
            <a:endParaRPr lang="en-US" dirty="0"/>
          </a:p>
        </p:txBody>
      </p:sp>
      <p:pic>
        <p:nvPicPr>
          <p:cNvPr id="6" name="Content Placeholder 5" descr="A picture containing food&#10;&#10;Description automatically generated">
            <a:extLst>
              <a:ext uri="{FF2B5EF4-FFF2-40B4-BE49-F238E27FC236}">
                <a16:creationId xmlns:a16="http://schemas.microsoft.com/office/drawing/2014/main" id="{B765719C-545A-CD45-A164-C0F5B617F4ED}"/>
              </a:ext>
            </a:extLst>
          </p:cNvPr>
          <p:cNvPicPr>
            <a:picLocks noGrp="1" noChangeAspect="1"/>
          </p:cNvPicPr>
          <p:nvPr>
            <p:ph sz="half" idx="2"/>
          </p:nvPr>
        </p:nvPicPr>
        <p:blipFill>
          <a:blip r:embed="rId2">
            <a:extLst>
              <a:ext uri="{837473B0-CC2E-450A-ABE3-18F120FF3D39}">
                <a1611:picAttrSrcUrl xmlns:a1611="http://schemas.microsoft.com/office/drawing/2016/11/main" r:id="rId3"/>
              </a:ext>
            </a:extLst>
          </a:blip>
          <a:stretch>
            <a:fillRect/>
          </a:stretch>
        </p:blipFill>
        <p:spPr>
          <a:xfrm>
            <a:off x="6172200" y="2045240"/>
            <a:ext cx="5181600" cy="3912108"/>
          </a:xfrm>
        </p:spPr>
      </p:pic>
    </p:spTree>
    <p:extLst>
      <p:ext uri="{BB962C8B-B14F-4D97-AF65-F5344CB8AC3E}">
        <p14:creationId xmlns:p14="http://schemas.microsoft.com/office/powerpoint/2010/main" val="26982142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AD2E28-F3AE-4841-8A21-7E3CF590D4FE}"/>
              </a:ext>
            </a:extLst>
          </p:cNvPr>
          <p:cNvSpPr>
            <a:spLocks noGrp="1"/>
          </p:cNvSpPr>
          <p:nvPr>
            <p:ph type="title"/>
          </p:nvPr>
        </p:nvSpPr>
        <p:spPr/>
        <p:txBody>
          <a:bodyPr/>
          <a:lstStyle/>
          <a:p>
            <a:r>
              <a:rPr lang="en-US" dirty="0"/>
              <a:t>CDC Guidance - Sheltered</a:t>
            </a:r>
          </a:p>
        </p:txBody>
      </p:sp>
      <p:sp>
        <p:nvSpPr>
          <p:cNvPr id="3" name="Content Placeholder 2">
            <a:extLst>
              <a:ext uri="{FF2B5EF4-FFF2-40B4-BE49-F238E27FC236}">
                <a16:creationId xmlns:a16="http://schemas.microsoft.com/office/drawing/2014/main" id="{3ED7D566-2374-4625-9D2F-516E09BA5546}"/>
              </a:ext>
            </a:extLst>
          </p:cNvPr>
          <p:cNvSpPr>
            <a:spLocks noGrp="1"/>
          </p:cNvSpPr>
          <p:nvPr>
            <p:ph sz="half" idx="1"/>
          </p:nvPr>
        </p:nvSpPr>
        <p:spPr>
          <a:xfrm>
            <a:off x="2526324" y="5588501"/>
            <a:ext cx="7684477" cy="832249"/>
          </a:xfrm>
        </p:spPr>
        <p:txBody>
          <a:bodyPr>
            <a:normAutofit fontScale="77500" lnSpcReduction="20000"/>
          </a:bodyPr>
          <a:lstStyle/>
          <a:p>
            <a:pPr marL="0" indent="0">
              <a:buNone/>
            </a:pPr>
            <a:r>
              <a:rPr lang="en-US" dirty="0"/>
              <a:t>https://www.cdc.gov/coronavirus/2019-ncov/community/homeless-shelters/plan-prepare-respond.html</a:t>
            </a:r>
          </a:p>
        </p:txBody>
      </p:sp>
      <p:sp>
        <p:nvSpPr>
          <p:cNvPr id="4" name="Content Placeholder 3">
            <a:extLst>
              <a:ext uri="{FF2B5EF4-FFF2-40B4-BE49-F238E27FC236}">
                <a16:creationId xmlns:a16="http://schemas.microsoft.com/office/drawing/2014/main" id="{723C8971-1D6F-4965-A285-00DB6553BE24}"/>
              </a:ext>
            </a:extLst>
          </p:cNvPr>
          <p:cNvSpPr>
            <a:spLocks noGrp="1"/>
          </p:cNvSpPr>
          <p:nvPr>
            <p:ph sz="half" idx="2"/>
          </p:nvPr>
        </p:nvSpPr>
        <p:spPr>
          <a:xfrm>
            <a:off x="2203206" y="2314347"/>
            <a:ext cx="7785589" cy="3172053"/>
          </a:xfrm>
        </p:spPr>
        <p:txBody>
          <a:bodyPr>
            <a:normAutofit fontScale="77500" lnSpcReduction="20000"/>
          </a:bodyPr>
          <a:lstStyle/>
          <a:p>
            <a:r>
              <a:rPr lang="en-US" dirty="0"/>
              <a:t>Shelters should not close or exclude people who are having symptoms or test positive for COVID-19 without a plan for where these clients can safely access services and stay.</a:t>
            </a:r>
          </a:p>
          <a:p>
            <a:r>
              <a:rPr lang="en-US" dirty="0"/>
              <a:t>Depending on resources and staff availability, non-group housing options (such as hotels/motels) that have individual rooms should be considered for the overflow, quarantine, and protective housing sites. </a:t>
            </a:r>
          </a:p>
          <a:p>
            <a:r>
              <a:rPr lang="en-US" dirty="0"/>
              <a:t>In addition, plan for how to connect clients to housing opportunities after they have completed their stay in these temporary sites.</a:t>
            </a:r>
          </a:p>
        </p:txBody>
      </p:sp>
      <p:pic>
        <p:nvPicPr>
          <p:cNvPr id="5" name="Picture 4">
            <a:extLst>
              <a:ext uri="{FF2B5EF4-FFF2-40B4-BE49-F238E27FC236}">
                <a16:creationId xmlns:a16="http://schemas.microsoft.com/office/drawing/2014/main" id="{4C9F61A7-3FFA-46FB-AE8E-23EA9019A51D}"/>
              </a:ext>
            </a:extLst>
          </p:cNvPr>
          <p:cNvPicPr>
            <a:picLocks noChangeAspect="1"/>
          </p:cNvPicPr>
          <p:nvPr/>
        </p:nvPicPr>
        <p:blipFill>
          <a:blip r:embed="rId2"/>
          <a:stretch>
            <a:fillRect/>
          </a:stretch>
        </p:blipFill>
        <p:spPr>
          <a:xfrm>
            <a:off x="3581401" y="1536868"/>
            <a:ext cx="4581525" cy="466725"/>
          </a:xfrm>
          <a:prstGeom prst="rect">
            <a:avLst/>
          </a:prstGeom>
        </p:spPr>
      </p:pic>
    </p:spTree>
    <p:extLst>
      <p:ext uri="{BB962C8B-B14F-4D97-AF65-F5344CB8AC3E}">
        <p14:creationId xmlns:p14="http://schemas.microsoft.com/office/powerpoint/2010/main" val="7495780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0D2974-BD91-424E-BE3A-552EA91F0E73}"/>
              </a:ext>
            </a:extLst>
          </p:cNvPr>
          <p:cNvSpPr>
            <a:spLocks noGrp="1"/>
          </p:cNvSpPr>
          <p:nvPr>
            <p:ph type="title"/>
          </p:nvPr>
        </p:nvSpPr>
        <p:spPr>
          <a:xfrm>
            <a:off x="1863850" y="431985"/>
            <a:ext cx="3733482" cy="1090538"/>
          </a:xfrm>
        </p:spPr>
        <p:txBody>
          <a:bodyPr vert="horz" lIns="68580" tIns="34290" rIns="68580" bIns="34290" rtlCol="0" anchor="ctr">
            <a:normAutofit/>
          </a:bodyPr>
          <a:lstStyle/>
          <a:p>
            <a:r>
              <a:rPr lang="en-US" dirty="0"/>
              <a:t>Take action!</a:t>
            </a:r>
          </a:p>
        </p:txBody>
      </p:sp>
      <p:pic>
        <p:nvPicPr>
          <p:cNvPr id="3" name="Content Placeholder 2">
            <a:extLst>
              <a:ext uri="{FF2B5EF4-FFF2-40B4-BE49-F238E27FC236}">
                <a16:creationId xmlns:a16="http://schemas.microsoft.com/office/drawing/2014/main" id="{83E6C432-923B-444A-B35F-AC2A3C9855B4}"/>
              </a:ext>
            </a:extLst>
          </p:cNvPr>
          <p:cNvPicPr>
            <a:picLocks noGrp="1" noChangeAspect="1"/>
          </p:cNvPicPr>
          <p:nvPr>
            <p:ph sz="half" idx="2"/>
          </p:nvPr>
        </p:nvPicPr>
        <p:blipFill>
          <a:blip r:embed="rId2"/>
          <a:stretch>
            <a:fillRect/>
          </a:stretch>
        </p:blipFill>
        <p:spPr>
          <a:xfrm>
            <a:off x="5229250" y="431985"/>
            <a:ext cx="5438751" cy="6242740"/>
          </a:xfrm>
          <a:prstGeom prst="rect">
            <a:avLst/>
          </a:prstGeom>
        </p:spPr>
      </p:pic>
      <p:pic>
        <p:nvPicPr>
          <p:cNvPr id="9" name="Content Placeholder 8" descr="A person holding a sign in front of a building&#10;&#10;Description automatically generated">
            <a:extLst>
              <a:ext uri="{FF2B5EF4-FFF2-40B4-BE49-F238E27FC236}">
                <a16:creationId xmlns:a16="http://schemas.microsoft.com/office/drawing/2014/main" id="{D78A87F6-50A6-42E2-B25C-8284677E9459}"/>
              </a:ext>
            </a:extLst>
          </p:cNvPr>
          <p:cNvPicPr>
            <a:picLocks noGrp="1" noChangeAspect="1"/>
          </p:cNvPicPr>
          <p:nvPr>
            <p:ph sz="half" idx="1"/>
          </p:nvPr>
        </p:nvPicPr>
        <p:blipFill>
          <a:blip r:embed="rId3">
            <a:extLst>
              <a:ext uri="{28A0092B-C50C-407E-A947-70E740481C1C}">
                <a14:useLocalDpi xmlns:a14="http://schemas.microsoft.com/office/drawing/2010/main" val="0"/>
              </a:ext>
            </a:extLst>
          </a:blip>
          <a:stretch>
            <a:fillRect/>
          </a:stretch>
        </p:blipFill>
        <p:spPr>
          <a:xfrm>
            <a:off x="1711291" y="2362200"/>
            <a:ext cx="4038600" cy="2698020"/>
          </a:xfrm>
        </p:spPr>
      </p:pic>
    </p:spTree>
    <p:extLst>
      <p:ext uri="{BB962C8B-B14F-4D97-AF65-F5344CB8AC3E}">
        <p14:creationId xmlns:p14="http://schemas.microsoft.com/office/powerpoint/2010/main" val="119704918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TotalTime>
  <Words>314</Words>
  <Application>Microsoft Macintosh PowerPoint</Application>
  <PresentationFormat>Widescreen</PresentationFormat>
  <Paragraphs>21</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Calibri</vt:lpstr>
      <vt:lpstr>Calibri Light</vt:lpstr>
      <vt:lpstr>Office Theme</vt:lpstr>
      <vt:lpstr>CDC Guidance - Unsheltered</vt:lpstr>
      <vt:lpstr>Updated Guidance:  Unsheltered Homelessness</vt:lpstr>
      <vt:lpstr>CDC Guidance - Sheltered</vt:lpstr>
      <vt:lpstr>Take action!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CDC Guidance - Unsheltered</dc:title>
  <dc:creator>Tristia Bauman</dc:creator>
  <cp:lastModifiedBy>Tristia Bauman</cp:lastModifiedBy>
  <cp:revision>2</cp:revision>
  <dcterms:created xsi:type="dcterms:W3CDTF">2020-05-27T15:56:30Z</dcterms:created>
  <dcterms:modified xsi:type="dcterms:W3CDTF">2020-05-27T16:10:40Z</dcterms:modified>
</cp:coreProperties>
</file>