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ingsaveslives.org/" TargetMode="External"/><Relationship Id="rId2" Type="http://schemas.openxmlformats.org/officeDocument/2006/relationships/hyperlink" Target="https://docs.google.com/document/d/1XEbOL7QDfJliEEy9WgbOCO1a052lMZMo2Cl8SMw0nq8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ederalregister.gov/d/2020-147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A3E2-3618-4EDE-B0CD-09656D8AE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Equal Access Rule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23BD2-12CA-4291-A92A-28D685518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Public, advocate, and elected official strategies</a:t>
            </a:r>
          </a:p>
        </p:txBody>
      </p:sp>
    </p:spTree>
    <p:extLst>
      <p:ext uri="{BB962C8B-B14F-4D97-AF65-F5344CB8AC3E}">
        <p14:creationId xmlns:p14="http://schemas.microsoft.com/office/powerpoint/2010/main" val="238030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A950DE-2C80-451E-BE4B-861EAA7E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tools for public engagment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2403D2-8893-424B-B3C4-7C0CF07A2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5475712"/>
            <a:ext cx="10993546" cy="476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1"/>
                </a:solidFill>
                <a:hlinkClick r:id="rId2"/>
              </a:rPr>
              <a:t>Partner Toolkit</a:t>
            </a:r>
            <a:r>
              <a:rPr lang="en-US" sz="1600" cap="all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09B6F139-EEDA-42D2-AD98-09BB63413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" t="-111" r="-260" b="37106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11BC1-C43F-41FD-BF42-56C12B48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Direct 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C292-D37D-4D6C-8E28-A4AE0F917355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bg1"/>
                </a:solidFill>
              </a:rPr>
              <a:t>Examples of critical voices: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People experiencing homelessness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Service providers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Shelters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IPV shelters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Elected officials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Faith leaders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F02933EB-D7EA-4355-B7D5-7EEEC12B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1522" y="1816861"/>
            <a:ext cx="6489819" cy="32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67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06A9E27869E46B80A7BD3C3A1BAB7" ma:contentTypeVersion="13" ma:contentTypeDescription="Create a new document." ma:contentTypeScope="" ma:versionID="77f789e36e75e0364ee4dcc91e7a92d5">
  <xsd:schema xmlns:xsd="http://www.w3.org/2001/XMLSchema" xmlns:xs="http://www.w3.org/2001/XMLSchema" xmlns:p="http://schemas.microsoft.com/office/2006/metadata/properties" xmlns:ns3="195ee362-59df-41c4-888a-70a1d2992957" xmlns:ns4="de975f6e-9c25-4dc8-925c-f4a6a1401d77" targetNamespace="http://schemas.microsoft.com/office/2006/metadata/properties" ma:root="true" ma:fieldsID="3d91a4185e68409bead2d91a3fbd10ab" ns3:_="" ns4:_="">
    <xsd:import namespace="195ee362-59df-41c4-888a-70a1d2992957"/>
    <xsd:import namespace="de975f6e-9c25-4dc8-925c-f4a6a1401d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ee362-59df-41c4-888a-70a1d299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75f6e-9c25-4dc8-925c-f4a6a1401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BD3A7B-4486-4F9B-9D52-F0109B37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ee362-59df-41c4-888a-70a1d2992957"/>
    <ds:schemaRef ds:uri="de975f6e-9c25-4dc8-925c-f4a6a1401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3B3BE8-C1F6-4325-BE63-6FF7E83A6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B3A83-FC54-4CD0-AF51-1EEBC06CCC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Gill Sans MT</vt:lpstr>
      <vt:lpstr>Wingdings 2</vt:lpstr>
      <vt:lpstr>Dividend</vt:lpstr>
      <vt:lpstr>Equal Access Rule advocacy</vt:lpstr>
      <vt:lpstr>tools for public engagment</vt:lpstr>
      <vt:lpstr>Direct Advocacy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Access Rule advocacy</dc:title>
  <dc:creator>Meghan Maury</dc:creator>
  <cp:lastModifiedBy>Meghan Maury</cp:lastModifiedBy>
  <cp:revision>2</cp:revision>
  <dcterms:created xsi:type="dcterms:W3CDTF">2020-07-28T15:25:22Z</dcterms:created>
  <dcterms:modified xsi:type="dcterms:W3CDTF">2020-07-28T15:35:45Z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0x010100B9206A9E27869E46B80A7BD3C3A1BAB7</vt:lpwstr>
  </property>
</Properties>
</file>