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552" y="-6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38" y="4834104"/>
            <a:ext cx="7769859" cy="25400"/>
          </a:xfrm>
          <a:custGeom>
            <a:avLst/>
            <a:gdLst/>
            <a:ahLst/>
            <a:cxnLst/>
            <a:rect l="l" t="t" r="r" b="b"/>
            <a:pathLst>
              <a:path w="7769859" h="25400">
                <a:moveTo>
                  <a:pt x="7769861" y="0"/>
                </a:moveTo>
                <a:lnTo>
                  <a:pt x="0" y="0"/>
                </a:lnTo>
                <a:lnTo>
                  <a:pt x="0" y="25400"/>
                </a:lnTo>
                <a:lnTo>
                  <a:pt x="7769861" y="25400"/>
                </a:lnTo>
                <a:lnTo>
                  <a:pt x="776986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538" y="3372873"/>
            <a:ext cx="7769859" cy="25400"/>
          </a:xfrm>
          <a:custGeom>
            <a:avLst/>
            <a:gdLst/>
            <a:ahLst/>
            <a:cxnLst/>
            <a:rect l="l" t="t" r="r" b="b"/>
            <a:pathLst>
              <a:path w="7769859" h="25400">
                <a:moveTo>
                  <a:pt x="7769861" y="0"/>
                </a:moveTo>
                <a:lnTo>
                  <a:pt x="0" y="0"/>
                </a:lnTo>
                <a:lnTo>
                  <a:pt x="0" y="25400"/>
                </a:lnTo>
                <a:lnTo>
                  <a:pt x="7769861" y="25400"/>
                </a:lnTo>
                <a:lnTo>
                  <a:pt x="776986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37" y="2906528"/>
            <a:ext cx="2778760" cy="479425"/>
          </a:xfrm>
          <a:custGeom>
            <a:avLst/>
            <a:gdLst/>
            <a:ahLst/>
            <a:cxnLst/>
            <a:rect l="l" t="t" r="r" b="b"/>
            <a:pathLst>
              <a:path w="2778760" h="479425">
                <a:moveTo>
                  <a:pt x="2698280" y="0"/>
                </a:moveTo>
                <a:lnTo>
                  <a:pt x="79857" y="0"/>
                </a:lnTo>
                <a:lnTo>
                  <a:pt x="48772" y="6275"/>
                </a:lnTo>
                <a:lnTo>
                  <a:pt x="23388" y="23388"/>
                </a:lnTo>
                <a:lnTo>
                  <a:pt x="6275" y="48772"/>
                </a:lnTo>
                <a:lnTo>
                  <a:pt x="0" y="79857"/>
                </a:lnTo>
                <a:lnTo>
                  <a:pt x="0" y="479044"/>
                </a:lnTo>
                <a:lnTo>
                  <a:pt x="2778137" y="479044"/>
                </a:lnTo>
                <a:lnTo>
                  <a:pt x="2778137" y="79857"/>
                </a:lnTo>
                <a:lnTo>
                  <a:pt x="2771862" y="48772"/>
                </a:lnTo>
                <a:lnTo>
                  <a:pt x="2754749" y="23388"/>
                </a:lnTo>
                <a:lnTo>
                  <a:pt x="2729365" y="6275"/>
                </a:lnTo>
                <a:lnTo>
                  <a:pt x="269828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537" y="2906528"/>
            <a:ext cx="2778760" cy="479425"/>
          </a:xfrm>
          <a:custGeom>
            <a:avLst/>
            <a:gdLst/>
            <a:ahLst/>
            <a:cxnLst/>
            <a:rect l="l" t="t" r="r" b="b"/>
            <a:pathLst>
              <a:path w="2778760" h="479425">
                <a:moveTo>
                  <a:pt x="79857" y="0"/>
                </a:moveTo>
                <a:lnTo>
                  <a:pt x="2698280" y="0"/>
                </a:lnTo>
                <a:lnTo>
                  <a:pt x="2729365" y="6275"/>
                </a:lnTo>
                <a:lnTo>
                  <a:pt x="2754749" y="23388"/>
                </a:lnTo>
                <a:lnTo>
                  <a:pt x="2771862" y="48772"/>
                </a:lnTo>
                <a:lnTo>
                  <a:pt x="2778137" y="79857"/>
                </a:lnTo>
                <a:lnTo>
                  <a:pt x="2778137" y="479044"/>
                </a:lnTo>
                <a:lnTo>
                  <a:pt x="0" y="479044"/>
                </a:lnTo>
                <a:lnTo>
                  <a:pt x="0" y="79857"/>
                </a:lnTo>
                <a:lnTo>
                  <a:pt x="6275" y="48772"/>
                </a:lnTo>
                <a:lnTo>
                  <a:pt x="23388" y="23388"/>
                </a:lnTo>
                <a:lnTo>
                  <a:pt x="48772" y="6275"/>
                </a:lnTo>
                <a:lnTo>
                  <a:pt x="79857" y="0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6976" y="342392"/>
            <a:ext cx="4341495" cy="552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1488" y="8886803"/>
            <a:ext cx="1303020" cy="248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 i="1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5055" y="8886803"/>
            <a:ext cx="655320" cy="248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 i="0">
                <a:solidFill>
                  <a:schemeClr val="bg1"/>
                </a:solidFill>
                <a:latin typeface="Consolas"/>
                <a:cs typeface="Consolas"/>
              </a:defRPr>
            </a:lvl1pPr>
          </a:lstStyle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iercecountywa.gov/5703/District-Court-Resource-Cente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1026" y="2904243"/>
            <a:ext cx="223837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0" dirty="0">
                <a:latin typeface="Calibri"/>
                <a:cs typeface="Calibri"/>
              </a:rPr>
              <a:t>9:00AM-4:00PM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7613" y="3035413"/>
            <a:ext cx="927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JUST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THREADS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68" y="3378207"/>
            <a:ext cx="30467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ADULT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CLOTHING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1026" y="5822398"/>
            <a:ext cx="22383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latin typeface="Calibri"/>
                <a:cs typeface="Calibri"/>
              </a:rPr>
              <a:t>8:30AM-4:30PM</a:t>
            </a:r>
            <a:endParaRPr sz="2600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10162" y="4355058"/>
            <a:ext cx="2804160" cy="504825"/>
            <a:chOff x="-10162" y="4355058"/>
            <a:chExt cx="2804160" cy="504825"/>
          </a:xfrm>
        </p:grpSpPr>
        <p:sp>
          <p:nvSpPr>
            <p:cNvPr id="7" name="object 7"/>
            <p:cNvSpPr/>
            <p:nvPr/>
          </p:nvSpPr>
          <p:spPr>
            <a:xfrm>
              <a:off x="2537" y="4367758"/>
              <a:ext cx="2778760" cy="479425"/>
            </a:xfrm>
            <a:custGeom>
              <a:avLst/>
              <a:gdLst/>
              <a:ahLst/>
              <a:cxnLst/>
              <a:rect l="l" t="t" r="r" b="b"/>
              <a:pathLst>
                <a:path w="2778760" h="479425">
                  <a:moveTo>
                    <a:pt x="2698280" y="0"/>
                  </a:moveTo>
                  <a:lnTo>
                    <a:pt x="79857" y="0"/>
                  </a:lnTo>
                  <a:lnTo>
                    <a:pt x="48772" y="6275"/>
                  </a:lnTo>
                  <a:lnTo>
                    <a:pt x="23388" y="23388"/>
                  </a:lnTo>
                  <a:lnTo>
                    <a:pt x="6275" y="48772"/>
                  </a:lnTo>
                  <a:lnTo>
                    <a:pt x="0" y="79857"/>
                  </a:lnTo>
                  <a:lnTo>
                    <a:pt x="0" y="479044"/>
                  </a:lnTo>
                  <a:lnTo>
                    <a:pt x="2778137" y="479044"/>
                  </a:lnTo>
                  <a:lnTo>
                    <a:pt x="2778137" y="79857"/>
                  </a:lnTo>
                  <a:lnTo>
                    <a:pt x="2771862" y="48772"/>
                  </a:lnTo>
                  <a:lnTo>
                    <a:pt x="2754749" y="23388"/>
                  </a:lnTo>
                  <a:lnTo>
                    <a:pt x="2729365" y="6275"/>
                  </a:lnTo>
                  <a:lnTo>
                    <a:pt x="2698280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37" y="4367758"/>
              <a:ext cx="2778760" cy="479425"/>
            </a:xfrm>
            <a:custGeom>
              <a:avLst/>
              <a:gdLst/>
              <a:ahLst/>
              <a:cxnLst/>
              <a:rect l="l" t="t" r="r" b="b"/>
              <a:pathLst>
                <a:path w="2778760" h="479425">
                  <a:moveTo>
                    <a:pt x="79857" y="0"/>
                  </a:moveTo>
                  <a:lnTo>
                    <a:pt x="2698280" y="0"/>
                  </a:lnTo>
                  <a:lnTo>
                    <a:pt x="2729365" y="6275"/>
                  </a:lnTo>
                  <a:lnTo>
                    <a:pt x="2754749" y="23388"/>
                  </a:lnTo>
                  <a:lnTo>
                    <a:pt x="2771862" y="48772"/>
                  </a:lnTo>
                  <a:lnTo>
                    <a:pt x="2778137" y="79857"/>
                  </a:lnTo>
                  <a:lnTo>
                    <a:pt x="2778137" y="479044"/>
                  </a:lnTo>
                  <a:lnTo>
                    <a:pt x="0" y="479044"/>
                  </a:lnTo>
                  <a:lnTo>
                    <a:pt x="0" y="79857"/>
                  </a:lnTo>
                  <a:lnTo>
                    <a:pt x="6275" y="48772"/>
                  </a:lnTo>
                  <a:lnTo>
                    <a:pt x="23388" y="23388"/>
                  </a:lnTo>
                  <a:lnTo>
                    <a:pt x="48772" y="6275"/>
                  </a:lnTo>
                  <a:lnTo>
                    <a:pt x="79857" y="0"/>
                  </a:lnTo>
                  <a:close/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70800" y="4496642"/>
            <a:ext cx="2241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ELOISE'S</a:t>
            </a:r>
            <a:r>
              <a:rPr sz="1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COOKING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POT</a:t>
            </a:r>
            <a:r>
              <a:rPr sz="1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FOOD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BANK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368" y="4839437"/>
            <a:ext cx="40455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5"/>
              </a:spcBef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SHELF-</a:t>
            </a:r>
            <a:r>
              <a:rPr sz="2000" spc="-30" dirty="0">
                <a:latin typeface="Calibri"/>
                <a:cs typeface="Calibri"/>
              </a:rPr>
              <a:t>STABLE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FOOD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ITEMS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0"/>
            <a:ext cx="7771765" cy="1343025"/>
            <a:chOff x="0" y="0"/>
            <a:chExt cx="7771765" cy="1343025"/>
          </a:xfrm>
        </p:grpSpPr>
        <p:sp>
          <p:nvSpPr>
            <p:cNvPr id="12" name="object 12"/>
            <p:cNvSpPr/>
            <p:nvPr/>
          </p:nvSpPr>
          <p:spPr>
            <a:xfrm>
              <a:off x="0" y="0"/>
              <a:ext cx="7750175" cy="1343025"/>
            </a:xfrm>
            <a:custGeom>
              <a:avLst/>
              <a:gdLst/>
              <a:ahLst/>
              <a:cxnLst/>
              <a:rect l="l" t="t" r="r" b="b"/>
              <a:pathLst>
                <a:path w="7750175" h="1343025">
                  <a:moveTo>
                    <a:pt x="7749654" y="0"/>
                  </a:moveTo>
                  <a:lnTo>
                    <a:pt x="0" y="0"/>
                  </a:lnTo>
                  <a:lnTo>
                    <a:pt x="0" y="1342948"/>
                  </a:lnTo>
                  <a:lnTo>
                    <a:pt x="7749654" y="1342948"/>
                  </a:lnTo>
                  <a:lnTo>
                    <a:pt x="7749654" y="0"/>
                  </a:lnTo>
                  <a:close/>
                </a:path>
              </a:pathLst>
            </a:custGeom>
            <a:solidFill>
              <a:srgbClr val="0E08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9199" y="0"/>
              <a:ext cx="6502564" cy="95981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9510" y="90728"/>
              <a:ext cx="1009557" cy="97154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93478" y="30481"/>
              <a:ext cx="1990169" cy="438910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RESOURCE</a:t>
            </a:r>
            <a:r>
              <a:rPr spc="-185" dirty="0"/>
              <a:t> </a:t>
            </a:r>
            <a:r>
              <a:rPr spc="-10" dirty="0"/>
              <a:t>CENTER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887472" y="968756"/>
            <a:ext cx="25774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SERVICE</a:t>
            </a:r>
            <a:r>
              <a:rPr sz="2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SCHEDULE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0" y="8663940"/>
            <a:ext cx="7766050" cy="1394460"/>
            <a:chOff x="0" y="8663940"/>
            <a:chExt cx="7766050" cy="1394460"/>
          </a:xfrm>
        </p:grpSpPr>
        <p:sp>
          <p:nvSpPr>
            <p:cNvPr id="19" name="object 19"/>
            <p:cNvSpPr/>
            <p:nvPr/>
          </p:nvSpPr>
          <p:spPr>
            <a:xfrm>
              <a:off x="0" y="8663940"/>
              <a:ext cx="7766050" cy="1394460"/>
            </a:xfrm>
            <a:custGeom>
              <a:avLst/>
              <a:gdLst/>
              <a:ahLst/>
              <a:cxnLst/>
              <a:rect l="l" t="t" r="r" b="b"/>
              <a:pathLst>
                <a:path w="7766050" h="1394459">
                  <a:moveTo>
                    <a:pt x="7765999" y="0"/>
                  </a:moveTo>
                  <a:lnTo>
                    <a:pt x="0" y="0"/>
                  </a:lnTo>
                  <a:lnTo>
                    <a:pt x="0" y="1394028"/>
                  </a:lnTo>
                  <a:lnTo>
                    <a:pt x="7765999" y="1394028"/>
                  </a:lnTo>
                  <a:lnTo>
                    <a:pt x="7765999" y="0"/>
                  </a:lnTo>
                  <a:close/>
                </a:path>
              </a:pathLst>
            </a:custGeom>
            <a:solidFill>
              <a:srgbClr val="0E08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32250" y="8797645"/>
              <a:ext cx="3775710" cy="1025525"/>
            </a:xfrm>
            <a:custGeom>
              <a:avLst/>
              <a:gdLst/>
              <a:ahLst/>
              <a:cxnLst/>
              <a:rect l="l" t="t" r="r" b="b"/>
              <a:pathLst>
                <a:path w="3775709" h="1025525">
                  <a:moveTo>
                    <a:pt x="343369" y="161759"/>
                  </a:moveTo>
                  <a:lnTo>
                    <a:pt x="340144" y="142951"/>
                  </a:lnTo>
                  <a:lnTo>
                    <a:pt x="333463" y="152057"/>
                  </a:lnTo>
                  <a:lnTo>
                    <a:pt x="314604" y="172669"/>
                  </a:lnTo>
                  <a:lnTo>
                    <a:pt x="285330" y="194729"/>
                  </a:lnTo>
                  <a:lnTo>
                    <a:pt x="247396" y="208191"/>
                  </a:lnTo>
                  <a:lnTo>
                    <a:pt x="211239" y="203885"/>
                  </a:lnTo>
                  <a:lnTo>
                    <a:pt x="182651" y="185750"/>
                  </a:lnTo>
                  <a:lnTo>
                    <a:pt x="154889" y="163537"/>
                  </a:lnTo>
                  <a:lnTo>
                    <a:pt x="121196" y="147027"/>
                  </a:lnTo>
                  <a:lnTo>
                    <a:pt x="74828" y="145973"/>
                  </a:lnTo>
                  <a:lnTo>
                    <a:pt x="25387" y="169926"/>
                  </a:lnTo>
                  <a:lnTo>
                    <a:pt x="4267" y="206806"/>
                  </a:lnTo>
                  <a:lnTo>
                    <a:pt x="0" y="240626"/>
                  </a:lnTo>
                  <a:lnTo>
                    <a:pt x="1117" y="255447"/>
                  </a:lnTo>
                  <a:lnTo>
                    <a:pt x="42545" y="220903"/>
                  </a:lnTo>
                  <a:lnTo>
                    <a:pt x="76288" y="206222"/>
                  </a:lnTo>
                  <a:lnTo>
                    <a:pt x="104825" y="206629"/>
                  </a:lnTo>
                  <a:lnTo>
                    <a:pt x="130581" y="217335"/>
                  </a:lnTo>
                  <a:lnTo>
                    <a:pt x="156019" y="233591"/>
                  </a:lnTo>
                  <a:lnTo>
                    <a:pt x="183591" y="250583"/>
                  </a:lnTo>
                  <a:lnTo>
                    <a:pt x="215722" y="263563"/>
                  </a:lnTo>
                  <a:lnTo>
                    <a:pt x="254876" y="267741"/>
                  </a:lnTo>
                  <a:lnTo>
                    <a:pt x="317868" y="246164"/>
                  </a:lnTo>
                  <a:lnTo>
                    <a:pt x="341655" y="203504"/>
                  </a:lnTo>
                  <a:lnTo>
                    <a:pt x="343369" y="161759"/>
                  </a:lnTo>
                  <a:close/>
                </a:path>
                <a:path w="3775709" h="1025525">
                  <a:moveTo>
                    <a:pt x="3775392" y="0"/>
                  </a:moveTo>
                  <a:lnTo>
                    <a:pt x="2750413" y="0"/>
                  </a:lnTo>
                  <a:lnTo>
                    <a:pt x="2750413" y="1024978"/>
                  </a:lnTo>
                  <a:lnTo>
                    <a:pt x="3775392" y="1024978"/>
                  </a:lnTo>
                  <a:lnTo>
                    <a:pt x="3775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32666" y="8860128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732663" y="886012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807661" y="8860128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007659" y="8860128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57656" y="8860128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82654" y="8860128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532664" y="8872639"/>
              <a:ext cx="175260" cy="25400"/>
            </a:xfrm>
            <a:custGeom>
              <a:avLst/>
              <a:gdLst/>
              <a:ahLst/>
              <a:cxnLst/>
              <a:rect l="l" t="t" r="r" b="b"/>
              <a:pathLst>
                <a:path w="175259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  <a:path w="175259" h="25400">
                  <a:moveTo>
                    <a:pt x="174993" y="0"/>
                  </a:moveTo>
                  <a:lnTo>
                    <a:pt x="149999" y="0"/>
                  </a:lnTo>
                  <a:lnTo>
                    <a:pt x="149999" y="24993"/>
                  </a:lnTo>
                  <a:lnTo>
                    <a:pt x="174993" y="24993"/>
                  </a:lnTo>
                  <a:lnTo>
                    <a:pt x="17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882660" y="888512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82658" y="888512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057658" y="8885129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82655" y="888512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32664" y="8872639"/>
              <a:ext cx="925194" cy="50165"/>
            </a:xfrm>
            <a:custGeom>
              <a:avLst/>
              <a:gdLst/>
              <a:ahLst/>
              <a:cxnLst/>
              <a:rect l="l" t="t" r="r" b="b"/>
              <a:pathLst>
                <a:path w="925195" h="50165">
                  <a:moveTo>
                    <a:pt x="24993" y="24993"/>
                  </a:moveTo>
                  <a:lnTo>
                    <a:pt x="0" y="24993"/>
                  </a:lnTo>
                  <a:lnTo>
                    <a:pt x="0" y="49999"/>
                  </a:lnTo>
                  <a:lnTo>
                    <a:pt x="24993" y="49999"/>
                  </a:lnTo>
                  <a:lnTo>
                    <a:pt x="24993" y="24993"/>
                  </a:lnTo>
                  <a:close/>
                </a:path>
                <a:path w="925195" h="50165">
                  <a:moveTo>
                    <a:pt x="124993" y="24993"/>
                  </a:moveTo>
                  <a:lnTo>
                    <a:pt x="49999" y="24993"/>
                  </a:lnTo>
                  <a:lnTo>
                    <a:pt x="49999" y="49999"/>
                  </a:lnTo>
                  <a:lnTo>
                    <a:pt x="124993" y="49999"/>
                  </a:lnTo>
                  <a:lnTo>
                    <a:pt x="124993" y="24993"/>
                  </a:lnTo>
                  <a:close/>
                </a:path>
                <a:path w="925195" h="50165">
                  <a:moveTo>
                    <a:pt x="174993" y="24993"/>
                  </a:moveTo>
                  <a:lnTo>
                    <a:pt x="149999" y="24993"/>
                  </a:lnTo>
                  <a:lnTo>
                    <a:pt x="149999" y="49999"/>
                  </a:lnTo>
                  <a:lnTo>
                    <a:pt x="174993" y="49999"/>
                  </a:lnTo>
                  <a:lnTo>
                    <a:pt x="174993" y="24993"/>
                  </a:lnTo>
                  <a:close/>
                </a:path>
                <a:path w="925195" h="50165">
                  <a:moveTo>
                    <a:pt x="724979" y="0"/>
                  </a:moveTo>
                  <a:lnTo>
                    <a:pt x="699985" y="0"/>
                  </a:lnTo>
                  <a:lnTo>
                    <a:pt x="699985" y="24993"/>
                  </a:lnTo>
                  <a:lnTo>
                    <a:pt x="724979" y="24993"/>
                  </a:lnTo>
                  <a:lnTo>
                    <a:pt x="724979" y="0"/>
                  </a:lnTo>
                  <a:close/>
                </a:path>
                <a:path w="925195" h="50165">
                  <a:moveTo>
                    <a:pt x="774979" y="0"/>
                  </a:moveTo>
                  <a:lnTo>
                    <a:pt x="749985" y="0"/>
                  </a:lnTo>
                  <a:lnTo>
                    <a:pt x="749985" y="24993"/>
                  </a:lnTo>
                  <a:lnTo>
                    <a:pt x="774979" y="24993"/>
                  </a:lnTo>
                  <a:lnTo>
                    <a:pt x="774979" y="0"/>
                  </a:lnTo>
                  <a:close/>
                </a:path>
                <a:path w="925195" h="50165">
                  <a:moveTo>
                    <a:pt x="924979" y="0"/>
                  </a:moveTo>
                  <a:lnTo>
                    <a:pt x="899985" y="0"/>
                  </a:lnTo>
                  <a:lnTo>
                    <a:pt x="899985" y="24993"/>
                  </a:lnTo>
                  <a:lnTo>
                    <a:pt x="924979" y="24993"/>
                  </a:lnTo>
                  <a:lnTo>
                    <a:pt x="9249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757662" y="8910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882663" y="889763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957659" y="8910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057658" y="8910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32656" y="8910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532664" y="8897632"/>
              <a:ext cx="925194" cy="50165"/>
            </a:xfrm>
            <a:custGeom>
              <a:avLst/>
              <a:gdLst/>
              <a:ahLst/>
              <a:cxnLst/>
              <a:rect l="l" t="t" r="r" b="b"/>
              <a:pathLst>
                <a:path w="925195" h="50165">
                  <a:moveTo>
                    <a:pt x="24993" y="25006"/>
                  </a:moveTo>
                  <a:lnTo>
                    <a:pt x="0" y="25006"/>
                  </a:lnTo>
                  <a:lnTo>
                    <a:pt x="0" y="49999"/>
                  </a:lnTo>
                  <a:lnTo>
                    <a:pt x="24993" y="49999"/>
                  </a:lnTo>
                  <a:lnTo>
                    <a:pt x="24993" y="25006"/>
                  </a:lnTo>
                  <a:close/>
                </a:path>
                <a:path w="925195" h="50165">
                  <a:moveTo>
                    <a:pt x="124993" y="25006"/>
                  </a:moveTo>
                  <a:lnTo>
                    <a:pt x="49999" y="25006"/>
                  </a:lnTo>
                  <a:lnTo>
                    <a:pt x="49999" y="49999"/>
                  </a:lnTo>
                  <a:lnTo>
                    <a:pt x="124993" y="49999"/>
                  </a:lnTo>
                  <a:lnTo>
                    <a:pt x="124993" y="25006"/>
                  </a:lnTo>
                  <a:close/>
                </a:path>
                <a:path w="925195" h="50165">
                  <a:moveTo>
                    <a:pt x="174993" y="25006"/>
                  </a:moveTo>
                  <a:lnTo>
                    <a:pt x="149999" y="25006"/>
                  </a:lnTo>
                  <a:lnTo>
                    <a:pt x="149999" y="49999"/>
                  </a:lnTo>
                  <a:lnTo>
                    <a:pt x="174993" y="49999"/>
                  </a:lnTo>
                  <a:lnTo>
                    <a:pt x="174993" y="25006"/>
                  </a:lnTo>
                  <a:close/>
                </a:path>
                <a:path w="925195" h="50165">
                  <a:moveTo>
                    <a:pt x="724979" y="0"/>
                  </a:moveTo>
                  <a:lnTo>
                    <a:pt x="699985" y="0"/>
                  </a:lnTo>
                  <a:lnTo>
                    <a:pt x="699985" y="25006"/>
                  </a:lnTo>
                  <a:lnTo>
                    <a:pt x="724979" y="25006"/>
                  </a:lnTo>
                  <a:lnTo>
                    <a:pt x="724979" y="0"/>
                  </a:lnTo>
                  <a:close/>
                </a:path>
                <a:path w="925195" h="50165">
                  <a:moveTo>
                    <a:pt x="774979" y="0"/>
                  </a:moveTo>
                  <a:lnTo>
                    <a:pt x="749985" y="0"/>
                  </a:lnTo>
                  <a:lnTo>
                    <a:pt x="749985" y="25006"/>
                  </a:lnTo>
                  <a:lnTo>
                    <a:pt x="774979" y="25006"/>
                  </a:lnTo>
                  <a:lnTo>
                    <a:pt x="774979" y="0"/>
                  </a:lnTo>
                  <a:close/>
                </a:path>
                <a:path w="925195" h="50165">
                  <a:moveTo>
                    <a:pt x="874979" y="0"/>
                  </a:moveTo>
                  <a:lnTo>
                    <a:pt x="799985" y="0"/>
                  </a:lnTo>
                  <a:lnTo>
                    <a:pt x="799985" y="25006"/>
                  </a:lnTo>
                  <a:lnTo>
                    <a:pt x="874979" y="25006"/>
                  </a:lnTo>
                  <a:lnTo>
                    <a:pt x="874979" y="0"/>
                  </a:lnTo>
                  <a:close/>
                </a:path>
                <a:path w="925195" h="50165">
                  <a:moveTo>
                    <a:pt x="924979" y="0"/>
                  </a:moveTo>
                  <a:lnTo>
                    <a:pt x="899985" y="0"/>
                  </a:lnTo>
                  <a:lnTo>
                    <a:pt x="899985" y="25006"/>
                  </a:lnTo>
                  <a:lnTo>
                    <a:pt x="924979" y="25006"/>
                  </a:lnTo>
                  <a:lnTo>
                    <a:pt x="9249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732663" y="8935127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832661" y="8935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882663" y="892262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32659" y="893512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032662" y="892262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132656" y="8935127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532664" y="8922639"/>
              <a:ext cx="925194" cy="50165"/>
            </a:xfrm>
            <a:custGeom>
              <a:avLst/>
              <a:gdLst/>
              <a:ahLst/>
              <a:cxnLst/>
              <a:rect l="l" t="t" r="r" b="b"/>
              <a:pathLst>
                <a:path w="925195" h="50165">
                  <a:moveTo>
                    <a:pt x="24993" y="24993"/>
                  </a:moveTo>
                  <a:lnTo>
                    <a:pt x="0" y="24993"/>
                  </a:lnTo>
                  <a:lnTo>
                    <a:pt x="0" y="49999"/>
                  </a:lnTo>
                  <a:lnTo>
                    <a:pt x="24993" y="49999"/>
                  </a:lnTo>
                  <a:lnTo>
                    <a:pt x="24993" y="24993"/>
                  </a:lnTo>
                  <a:close/>
                </a:path>
                <a:path w="925195" h="50165">
                  <a:moveTo>
                    <a:pt x="124993" y="24993"/>
                  </a:moveTo>
                  <a:lnTo>
                    <a:pt x="49999" y="24993"/>
                  </a:lnTo>
                  <a:lnTo>
                    <a:pt x="49999" y="49999"/>
                  </a:lnTo>
                  <a:lnTo>
                    <a:pt x="124993" y="49999"/>
                  </a:lnTo>
                  <a:lnTo>
                    <a:pt x="124993" y="24993"/>
                  </a:lnTo>
                  <a:close/>
                </a:path>
                <a:path w="925195" h="50165">
                  <a:moveTo>
                    <a:pt x="174993" y="24993"/>
                  </a:moveTo>
                  <a:lnTo>
                    <a:pt x="149999" y="24993"/>
                  </a:lnTo>
                  <a:lnTo>
                    <a:pt x="149999" y="49999"/>
                  </a:lnTo>
                  <a:lnTo>
                    <a:pt x="174993" y="49999"/>
                  </a:lnTo>
                  <a:lnTo>
                    <a:pt x="174993" y="24993"/>
                  </a:lnTo>
                  <a:close/>
                </a:path>
                <a:path w="925195" h="50165">
                  <a:moveTo>
                    <a:pt x="774979" y="0"/>
                  </a:moveTo>
                  <a:lnTo>
                    <a:pt x="749985" y="0"/>
                  </a:lnTo>
                  <a:lnTo>
                    <a:pt x="749985" y="24993"/>
                  </a:lnTo>
                  <a:lnTo>
                    <a:pt x="774979" y="24993"/>
                  </a:lnTo>
                  <a:lnTo>
                    <a:pt x="774979" y="0"/>
                  </a:lnTo>
                  <a:close/>
                </a:path>
                <a:path w="925195" h="50165">
                  <a:moveTo>
                    <a:pt x="874979" y="0"/>
                  </a:moveTo>
                  <a:lnTo>
                    <a:pt x="799985" y="0"/>
                  </a:lnTo>
                  <a:lnTo>
                    <a:pt x="799985" y="24993"/>
                  </a:lnTo>
                  <a:lnTo>
                    <a:pt x="874979" y="24993"/>
                  </a:lnTo>
                  <a:lnTo>
                    <a:pt x="874979" y="0"/>
                  </a:lnTo>
                  <a:close/>
                </a:path>
                <a:path w="925195" h="50165">
                  <a:moveTo>
                    <a:pt x="924979" y="0"/>
                  </a:moveTo>
                  <a:lnTo>
                    <a:pt x="899985" y="0"/>
                  </a:lnTo>
                  <a:lnTo>
                    <a:pt x="899985" y="24993"/>
                  </a:lnTo>
                  <a:lnTo>
                    <a:pt x="924979" y="24993"/>
                  </a:lnTo>
                  <a:lnTo>
                    <a:pt x="9249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732663" y="8960128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7657" y="8947632"/>
              <a:ext cx="100330" cy="25400"/>
            </a:xfrm>
            <a:custGeom>
              <a:avLst/>
              <a:gdLst/>
              <a:ahLst/>
              <a:cxnLst/>
              <a:rect l="l" t="t" r="r" b="b"/>
              <a:pathLst>
                <a:path w="100329" h="25400">
                  <a:moveTo>
                    <a:pt x="24993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4993" y="25006"/>
                  </a:lnTo>
                  <a:lnTo>
                    <a:pt x="24993" y="0"/>
                  </a:lnTo>
                  <a:close/>
                </a:path>
                <a:path w="100329" h="25400">
                  <a:moveTo>
                    <a:pt x="99999" y="0"/>
                  </a:moveTo>
                  <a:lnTo>
                    <a:pt x="74993" y="0"/>
                  </a:lnTo>
                  <a:lnTo>
                    <a:pt x="74993" y="25006"/>
                  </a:lnTo>
                  <a:lnTo>
                    <a:pt x="99999" y="25006"/>
                  </a:lnTo>
                  <a:lnTo>
                    <a:pt x="9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107656" y="896012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157656" y="8960128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532664" y="8947632"/>
              <a:ext cx="925194" cy="50165"/>
            </a:xfrm>
            <a:custGeom>
              <a:avLst/>
              <a:gdLst/>
              <a:ahLst/>
              <a:cxnLst/>
              <a:rect l="l" t="t" r="r" b="b"/>
              <a:pathLst>
                <a:path w="925195" h="50165">
                  <a:moveTo>
                    <a:pt x="24993" y="25006"/>
                  </a:moveTo>
                  <a:lnTo>
                    <a:pt x="0" y="25006"/>
                  </a:lnTo>
                  <a:lnTo>
                    <a:pt x="0" y="50012"/>
                  </a:lnTo>
                  <a:lnTo>
                    <a:pt x="24993" y="50012"/>
                  </a:lnTo>
                  <a:lnTo>
                    <a:pt x="24993" y="25006"/>
                  </a:lnTo>
                  <a:close/>
                </a:path>
                <a:path w="925195" h="50165">
                  <a:moveTo>
                    <a:pt x="174993" y="25006"/>
                  </a:moveTo>
                  <a:lnTo>
                    <a:pt x="149999" y="25006"/>
                  </a:lnTo>
                  <a:lnTo>
                    <a:pt x="149999" y="50012"/>
                  </a:lnTo>
                  <a:lnTo>
                    <a:pt x="174993" y="50012"/>
                  </a:lnTo>
                  <a:lnTo>
                    <a:pt x="174993" y="25006"/>
                  </a:lnTo>
                  <a:close/>
                </a:path>
                <a:path w="925195" h="50165">
                  <a:moveTo>
                    <a:pt x="774979" y="0"/>
                  </a:moveTo>
                  <a:lnTo>
                    <a:pt x="749985" y="0"/>
                  </a:lnTo>
                  <a:lnTo>
                    <a:pt x="749985" y="25006"/>
                  </a:lnTo>
                  <a:lnTo>
                    <a:pt x="774979" y="25006"/>
                  </a:lnTo>
                  <a:lnTo>
                    <a:pt x="774979" y="0"/>
                  </a:lnTo>
                  <a:close/>
                </a:path>
                <a:path w="925195" h="50165">
                  <a:moveTo>
                    <a:pt x="874979" y="0"/>
                  </a:moveTo>
                  <a:lnTo>
                    <a:pt x="799985" y="0"/>
                  </a:lnTo>
                  <a:lnTo>
                    <a:pt x="799985" y="25006"/>
                  </a:lnTo>
                  <a:lnTo>
                    <a:pt x="874979" y="25006"/>
                  </a:lnTo>
                  <a:lnTo>
                    <a:pt x="874979" y="0"/>
                  </a:lnTo>
                  <a:close/>
                </a:path>
                <a:path w="925195" h="50165">
                  <a:moveTo>
                    <a:pt x="924979" y="0"/>
                  </a:moveTo>
                  <a:lnTo>
                    <a:pt x="899985" y="0"/>
                  </a:lnTo>
                  <a:lnTo>
                    <a:pt x="899985" y="25006"/>
                  </a:lnTo>
                  <a:lnTo>
                    <a:pt x="924979" y="25006"/>
                  </a:lnTo>
                  <a:lnTo>
                    <a:pt x="9249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732663" y="8985126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882660" y="8985126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957656" y="897262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07659" y="898512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157656" y="898512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32650" y="8972638"/>
              <a:ext cx="225425" cy="25400"/>
            </a:xfrm>
            <a:custGeom>
              <a:avLst/>
              <a:gdLst/>
              <a:ahLst/>
              <a:cxnLst/>
              <a:rect l="l" t="t" r="r" b="b"/>
              <a:pathLst>
                <a:path w="225425" h="25400">
                  <a:moveTo>
                    <a:pt x="24993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4993" y="25006"/>
                  </a:lnTo>
                  <a:lnTo>
                    <a:pt x="24993" y="0"/>
                  </a:lnTo>
                  <a:close/>
                </a:path>
                <a:path w="225425" h="25400">
                  <a:moveTo>
                    <a:pt x="74993" y="0"/>
                  </a:moveTo>
                  <a:lnTo>
                    <a:pt x="49999" y="0"/>
                  </a:lnTo>
                  <a:lnTo>
                    <a:pt x="49999" y="25006"/>
                  </a:lnTo>
                  <a:lnTo>
                    <a:pt x="74993" y="25006"/>
                  </a:lnTo>
                  <a:lnTo>
                    <a:pt x="74993" y="0"/>
                  </a:lnTo>
                  <a:close/>
                </a:path>
                <a:path w="225425" h="25400">
                  <a:moveTo>
                    <a:pt x="224993" y="0"/>
                  </a:moveTo>
                  <a:lnTo>
                    <a:pt x="199999" y="0"/>
                  </a:lnTo>
                  <a:lnTo>
                    <a:pt x="199999" y="25006"/>
                  </a:lnTo>
                  <a:lnTo>
                    <a:pt x="224993" y="25006"/>
                  </a:lnTo>
                  <a:lnTo>
                    <a:pt x="2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32666" y="9010126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732663" y="9010128"/>
              <a:ext cx="525145" cy="0"/>
            </a:xfrm>
            <a:custGeom>
              <a:avLst/>
              <a:gdLst/>
              <a:ahLst/>
              <a:cxnLst/>
              <a:rect l="l" t="t" r="r" b="b"/>
              <a:pathLst>
                <a:path w="525145">
                  <a:moveTo>
                    <a:pt x="0" y="0"/>
                  </a:moveTo>
                  <a:lnTo>
                    <a:pt x="524979" y="0"/>
                  </a:lnTo>
                </a:path>
              </a:pathLst>
            </a:custGeom>
            <a:ln w="249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282654" y="9010126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732663" y="9035125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857661" y="9035125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007658" y="903512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107657" y="9035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182655" y="903512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532664" y="904761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632664" y="906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682663" y="906012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832661" y="906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882660" y="906012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07659" y="906012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107656" y="906012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182656" y="906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257654" y="9060125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432652" y="906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532664" y="907262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582665" y="90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732662" y="9085124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982658" y="9085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082657" y="90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132656" y="9085124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32653" y="9085124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532664" y="909761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657664" y="9110125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807657" y="909761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857661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907660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007658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057658" y="911012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157656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207655" y="911012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307653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382652" y="911012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732663" y="913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807657" y="912262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857661" y="9135124"/>
              <a:ext cx="225425" cy="0"/>
            </a:xfrm>
            <a:custGeom>
              <a:avLst/>
              <a:gdLst/>
              <a:ahLst/>
              <a:cxnLst/>
              <a:rect l="l" t="t" r="r" b="b"/>
              <a:pathLst>
                <a:path w="225425">
                  <a:moveTo>
                    <a:pt x="0" y="0"/>
                  </a:moveTo>
                  <a:lnTo>
                    <a:pt x="2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182656" y="913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232655" y="913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282654" y="9135124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382653" y="9135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607664" y="9160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682663" y="9160124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782661" y="9160124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957659" y="9160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057658" y="9160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7257654" y="9160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7407652" y="9160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557666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607664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707663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782661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832661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907660" y="9185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982659" y="918512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032658" y="9185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107656" y="917262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182656" y="9185124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7332653" y="918512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557666" y="9210122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657664" y="9210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757662" y="9210122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857661" y="9210122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032650" y="9197632"/>
              <a:ext cx="100330" cy="25400"/>
            </a:xfrm>
            <a:custGeom>
              <a:avLst/>
              <a:gdLst/>
              <a:ahLst/>
              <a:cxnLst/>
              <a:rect l="l" t="t" r="r" b="b"/>
              <a:pathLst>
                <a:path w="100329" h="25400">
                  <a:moveTo>
                    <a:pt x="25006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5006" y="25006"/>
                  </a:lnTo>
                  <a:lnTo>
                    <a:pt x="25006" y="0"/>
                  </a:lnTo>
                  <a:close/>
                </a:path>
                <a:path w="100329" h="25400">
                  <a:moveTo>
                    <a:pt x="99999" y="0"/>
                  </a:moveTo>
                  <a:lnTo>
                    <a:pt x="75006" y="0"/>
                  </a:lnTo>
                  <a:lnTo>
                    <a:pt x="75006" y="25006"/>
                  </a:lnTo>
                  <a:lnTo>
                    <a:pt x="99999" y="25006"/>
                  </a:lnTo>
                  <a:lnTo>
                    <a:pt x="9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7182656" y="9210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7257654" y="9210122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7307653" y="9210122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532666" y="92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657664" y="923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732663" y="92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807657" y="9222625"/>
              <a:ext cx="50165" cy="25400"/>
            </a:xfrm>
            <a:custGeom>
              <a:avLst/>
              <a:gdLst/>
              <a:ahLst/>
              <a:cxnLst/>
              <a:rect l="l" t="t" r="r" b="b"/>
              <a:pathLst>
                <a:path w="50165" h="25400">
                  <a:moveTo>
                    <a:pt x="49999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49999" y="24993"/>
                  </a:lnTo>
                  <a:lnTo>
                    <a:pt x="4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932659" y="9235122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7032662" y="922262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7082657" y="9235122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7182656" y="9235122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7382653" y="9235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532666" y="9260122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682663" y="9260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807657" y="9247619"/>
              <a:ext cx="50165" cy="25400"/>
            </a:xfrm>
            <a:custGeom>
              <a:avLst/>
              <a:gdLst/>
              <a:ahLst/>
              <a:cxnLst/>
              <a:rect l="l" t="t" r="r" b="b"/>
              <a:pathLst>
                <a:path w="50165" h="25400">
                  <a:moveTo>
                    <a:pt x="49999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49999" y="24993"/>
                  </a:lnTo>
                  <a:lnTo>
                    <a:pt x="4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982659" y="9260123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7082657" y="9260123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157656" y="9260122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7207655" y="9260122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7357653" y="9260122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607664" y="9285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707663" y="9285122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757662" y="9285122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832661" y="9285122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932660" y="928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007658" y="9285121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7107657" y="92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7157656" y="9285121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7307654" y="928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7407652" y="92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557666" y="9310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657664" y="9310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732663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782661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857661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6932660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982659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032658" y="931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7107657" y="9310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7182649" y="9297619"/>
              <a:ext cx="50165" cy="25400"/>
            </a:xfrm>
            <a:custGeom>
              <a:avLst/>
              <a:gdLst/>
              <a:ahLst/>
              <a:cxnLst/>
              <a:rect l="l" t="t" r="r" b="b"/>
              <a:pathLst>
                <a:path w="50165" h="25400">
                  <a:moveTo>
                    <a:pt x="49999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49999" y="24993"/>
                  </a:lnTo>
                  <a:lnTo>
                    <a:pt x="4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6532666" y="9335121"/>
              <a:ext cx="150495" cy="0"/>
            </a:xfrm>
            <a:custGeom>
              <a:avLst/>
              <a:gdLst/>
              <a:ahLst/>
              <a:cxnLst/>
              <a:rect l="l" t="t" r="r" b="b"/>
              <a:pathLst>
                <a:path w="150495">
                  <a:moveTo>
                    <a:pt x="0" y="0"/>
                  </a:moveTo>
                  <a:lnTo>
                    <a:pt x="1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707663" y="93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832662" y="933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882660" y="933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957659" y="93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057658" y="9335121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7182649" y="9322625"/>
              <a:ext cx="50165" cy="25400"/>
            </a:xfrm>
            <a:custGeom>
              <a:avLst/>
              <a:gdLst/>
              <a:ahLst/>
              <a:cxnLst/>
              <a:rect l="l" t="t" r="r" b="b"/>
              <a:pathLst>
                <a:path w="50165" h="25400">
                  <a:moveTo>
                    <a:pt x="49999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49999" y="24993"/>
                  </a:lnTo>
                  <a:lnTo>
                    <a:pt x="4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282654" y="93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382653" y="933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532666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632664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682663" y="93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757663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807661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857661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907660" y="93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7007659" y="93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7057658" y="93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7257654" y="9360119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7382653" y="9360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6532666" y="938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707663" y="93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807661" y="938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882660" y="9385121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7032659" y="93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7107656" y="93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7157656" y="9385121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7307653" y="9385121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7407653" y="9385121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582666" y="941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632664" y="9410119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832662" y="941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6882660" y="9410119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982659" y="941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7032659" y="9410119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7157656" y="941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7207656" y="941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7307653" y="9410121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557666" y="9435120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707663" y="9435120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807661" y="9435120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907660" y="9435120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7007659" y="9435120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7132656" y="9435120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7182656" y="9435120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7307653" y="9435120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7382653" y="9435120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7432649" y="942262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557666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657664" y="94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732663" y="944761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782661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832661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882659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932658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7032658" y="9460119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7107655" y="94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7232652" y="9460119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7357650" y="9460119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7432649" y="944761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532666" y="948511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582666" y="9485118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732663" y="947261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857661" y="948511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982659" y="9485118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7082657" y="9485118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7157656" y="9485118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7332653" y="9485118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607664" y="95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682663" y="9510116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832662" y="9510116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957659" y="9510116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7107656" y="95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7157656" y="95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7207656" y="95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7332653" y="95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6582666" y="953511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6657664" y="953511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6707663" y="9535117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6782663" y="953511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832662" y="9535117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6907660" y="9535117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7007659" y="9535117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7107656" y="9535117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7182656" y="953511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7282654" y="953511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7382653" y="9535117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532666" y="9560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6632664" y="95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6682663" y="956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6757663" y="95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6857661" y="956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6932659" y="956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7032659" y="9560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7132656" y="95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7207656" y="9560115"/>
              <a:ext cx="200025" cy="0"/>
            </a:xfrm>
            <a:custGeom>
              <a:avLst/>
              <a:gdLst/>
              <a:ahLst/>
              <a:cxnLst/>
              <a:rect l="l" t="t" r="r" b="b"/>
              <a:pathLst>
                <a:path w="200025">
                  <a:moveTo>
                    <a:pt x="0" y="0"/>
                  </a:moveTo>
                  <a:lnTo>
                    <a:pt x="1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7432652" y="95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6732663" y="9585115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6882660" y="9585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6982659" y="95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7032659" y="9585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7107656" y="95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7157656" y="9585114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7332650" y="957261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6532666" y="9610116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6732663" y="9610116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832662" y="96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882660" y="9610116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6957659" y="96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7107656" y="9610116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7182650" y="9597631"/>
              <a:ext cx="75565" cy="25400"/>
            </a:xfrm>
            <a:custGeom>
              <a:avLst/>
              <a:gdLst/>
              <a:ahLst/>
              <a:cxnLst/>
              <a:rect l="l" t="t" r="r" b="b"/>
              <a:pathLst>
                <a:path w="75565" h="25400">
                  <a:moveTo>
                    <a:pt x="25006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5006" y="24993"/>
                  </a:lnTo>
                  <a:lnTo>
                    <a:pt x="25006" y="0"/>
                  </a:lnTo>
                  <a:close/>
                </a:path>
                <a:path w="75565" h="25400">
                  <a:moveTo>
                    <a:pt x="74993" y="0"/>
                  </a:moveTo>
                  <a:lnTo>
                    <a:pt x="49999" y="0"/>
                  </a:lnTo>
                  <a:lnTo>
                    <a:pt x="49999" y="24993"/>
                  </a:lnTo>
                  <a:lnTo>
                    <a:pt x="74993" y="24993"/>
                  </a:lnTo>
                  <a:lnTo>
                    <a:pt x="7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7282654" y="9610116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6532664" y="9597631"/>
              <a:ext cx="825500" cy="50165"/>
            </a:xfrm>
            <a:custGeom>
              <a:avLst/>
              <a:gdLst/>
              <a:ahLst/>
              <a:cxnLst/>
              <a:rect l="l" t="t" r="r" b="b"/>
              <a:pathLst>
                <a:path w="825500" h="50165">
                  <a:moveTo>
                    <a:pt x="24993" y="24993"/>
                  </a:moveTo>
                  <a:lnTo>
                    <a:pt x="0" y="24993"/>
                  </a:lnTo>
                  <a:lnTo>
                    <a:pt x="0" y="49999"/>
                  </a:lnTo>
                  <a:lnTo>
                    <a:pt x="24993" y="49999"/>
                  </a:lnTo>
                  <a:lnTo>
                    <a:pt x="24993" y="24993"/>
                  </a:lnTo>
                  <a:close/>
                </a:path>
                <a:path w="825500" h="50165">
                  <a:moveTo>
                    <a:pt x="174993" y="24993"/>
                  </a:moveTo>
                  <a:lnTo>
                    <a:pt x="149999" y="24993"/>
                  </a:lnTo>
                  <a:lnTo>
                    <a:pt x="149999" y="49999"/>
                  </a:lnTo>
                  <a:lnTo>
                    <a:pt x="174993" y="49999"/>
                  </a:lnTo>
                  <a:lnTo>
                    <a:pt x="174993" y="24993"/>
                  </a:lnTo>
                  <a:close/>
                </a:path>
                <a:path w="825500" h="50165">
                  <a:moveTo>
                    <a:pt x="824979" y="0"/>
                  </a:moveTo>
                  <a:lnTo>
                    <a:pt x="799985" y="0"/>
                  </a:lnTo>
                  <a:lnTo>
                    <a:pt x="799985" y="24993"/>
                  </a:lnTo>
                  <a:lnTo>
                    <a:pt x="824979" y="24993"/>
                  </a:lnTo>
                  <a:lnTo>
                    <a:pt x="8249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6782661" y="963511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6882659" y="963511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6932658" y="9635118"/>
              <a:ext cx="125095" cy="0"/>
            </a:xfrm>
            <a:custGeom>
              <a:avLst/>
              <a:gdLst/>
              <a:ahLst/>
              <a:cxnLst/>
              <a:rect l="l" t="t" r="r" b="b"/>
              <a:pathLst>
                <a:path w="125095">
                  <a:moveTo>
                    <a:pt x="0" y="0"/>
                  </a:moveTo>
                  <a:lnTo>
                    <a:pt x="1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7082656" y="9635118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7182650" y="9622625"/>
              <a:ext cx="75565" cy="25400"/>
            </a:xfrm>
            <a:custGeom>
              <a:avLst/>
              <a:gdLst/>
              <a:ahLst/>
              <a:cxnLst/>
              <a:rect l="l" t="t" r="r" b="b"/>
              <a:pathLst>
                <a:path w="75565" h="25400">
                  <a:moveTo>
                    <a:pt x="25006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5006" y="25006"/>
                  </a:lnTo>
                  <a:lnTo>
                    <a:pt x="25006" y="0"/>
                  </a:lnTo>
                  <a:close/>
                </a:path>
                <a:path w="75565" h="25400">
                  <a:moveTo>
                    <a:pt x="74993" y="0"/>
                  </a:moveTo>
                  <a:lnTo>
                    <a:pt x="49999" y="0"/>
                  </a:lnTo>
                  <a:lnTo>
                    <a:pt x="49999" y="25006"/>
                  </a:lnTo>
                  <a:lnTo>
                    <a:pt x="74993" y="25006"/>
                  </a:lnTo>
                  <a:lnTo>
                    <a:pt x="7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7332653" y="9635118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6532664" y="9660121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0" y="0"/>
                  </a:moveTo>
                  <a:lnTo>
                    <a:pt x="324996" y="0"/>
                  </a:lnTo>
                </a:path>
              </a:pathLst>
            </a:custGeom>
            <a:ln w="25006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6982659" y="966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7082657" y="96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7232655" y="9660115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6532664" y="9672624"/>
              <a:ext cx="175260" cy="25400"/>
            </a:xfrm>
            <a:custGeom>
              <a:avLst/>
              <a:gdLst/>
              <a:ahLst/>
              <a:cxnLst/>
              <a:rect l="l" t="t" r="r" b="b"/>
              <a:pathLst>
                <a:path w="175259" h="25400">
                  <a:moveTo>
                    <a:pt x="24993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4993" y="25006"/>
                  </a:lnTo>
                  <a:lnTo>
                    <a:pt x="24993" y="0"/>
                  </a:lnTo>
                  <a:close/>
                </a:path>
                <a:path w="175259" h="25400">
                  <a:moveTo>
                    <a:pt x="124993" y="0"/>
                  </a:moveTo>
                  <a:lnTo>
                    <a:pt x="49999" y="0"/>
                  </a:lnTo>
                  <a:lnTo>
                    <a:pt x="49999" y="25006"/>
                  </a:lnTo>
                  <a:lnTo>
                    <a:pt x="124993" y="25006"/>
                  </a:lnTo>
                  <a:lnTo>
                    <a:pt x="124993" y="0"/>
                  </a:lnTo>
                  <a:close/>
                </a:path>
                <a:path w="175259" h="25400">
                  <a:moveTo>
                    <a:pt x="174993" y="0"/>
                  </a:moveTo>
                  <a:lnTo>
                    <a:pt x="149999" y="0"/>
                  </a:lnTo>
                  <a:lnTo>
                    <a:pt x="149999" y="25006"/>
                  </a:lnTo>
                  <a:lnTo>
                    <a:pt x="174993" y="25006"/>
                  </a:lnTo>
                  <a:lnTo>
                    <a:pt x="17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6757662" y="96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6807661" y="9685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6932663" y="9672612"/>
              <a:ext cx="50165" cy="25400"/>
            </a:xfrm>
            <a:custGeom>
              <a:avLst/>
              <a:gdLst/>
              <a:ahLst/>
              <a:cxnLst/>
              <a:rect l="l" t="t" r="r" b="b"/>
              <a:pathLst>
                <a:path w="50165" h="25400">
                  <a:moveTo>
                    <a:pt x="49999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49999" y="24993"/>
                  </a:lnTo>
                  <a:lnTo>
                    <a:pt x="4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7007659" y="9685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7107656" y="967261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7182655" y="96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7232655" y="96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7282653" y="9685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7357652" y="96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7432652" y="9685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532664" y="9697631"/>
              <a:ext cx="450215" cy="25400"/>
            </a:xfrm>
            <a:custGeom>
              <a:avLst/>
              <a:gdLst/>
              <a:ahLst/>
              <a:cxnLst/>
              <a:rect l="l" t="t" r="r" b="b"/>
              <a:pathLst>
                <a:path w="450215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  <a:path w="450215" h="25400">
                  <a:moveTo>
                    <a:pt x="124993" y="0"/>
                  </a:moveTo>
                  <a:lnTo>
                    <a:pt x="49999" y="0"/>
                  </a:lnTo>
                  <a:lnTo>
                    <a:pt x="49999" y="24993"/>
                  </a:lnTo>
                  <a:lnTo>
                    <a:pt x="124993" y="24993"/>
                  </a:lnTo>
                  <a:lnTo>
                    <a:pt x="124993" y="0"/>
                  </a:lnTo>
                  <a:close/>
                </a:path>
                <a:path w="450215" h="25400">
                  <a:moveTo>
                    <a:pt x="174993" y="0"/>
                  </a:moveTo>
                  <a:lnTo>
                    <a:pt x="149999" y="0"/>
                  </a:lnTo>
                  <a:lnTo>
                    <a:pt x="149999" y="24993"/>
                  </a:lnTo>
                  <a:lnTo>
                    <a:pt x="174993" y="24993"/>
                  </a:lnTo>
                  <a:lnTo>
                    <a:pt x="174993" y="0"/>
                  </a:lnTo>
                  <a:close/>
                </a:path>
                <a:path w="450215" h="25400">
                  <a:moveTo>
                    <a:pt x="374992" y="0"/>
                  </a:moveTo>
                  <a:lnTo>
                    <a:pt x="349973" y="0"/>
                  </a:lnTo>
                  <a:lnTo>
                    <a:pt x="349973" y="24993"/>
                  </a:lnTo>
                  <a:lnTo>
                    <a:pt x="374992" y="24993"/>
                  </a:lnTo>
                  <a:lnTo>
                    <a:pt x="374992" y="0"/>
                  </a:lnTo>
                  <a:close/>
                </a:path>
                <a:path w="450215" h="25400">
                  <a:moveTo>
                    <a:pt x="449986" y="0"/>
                  </a:moveTo>
                  <a:lnTo>
                    <a:pt x="399986" y="0"/>
                  </a:lnTo>
                  <a:lnTo>
                    <a:pt x="399986" y="24993"/>
                  </a:lnTo>
                  <a:lnTo>
                    <a:pt x="449986" y="24993"/>
                  </a:lnTo>
                  <a:lnTo>
                    <a:pt x="4499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7032658" y="971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7107656" y="96976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7157655" y="971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7257652" y="9710115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7382652" y="971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532664" y="9722624"/>
              <a:ext cx="175260" cy="25400"/>
            </a:xfrm>
            <a:custGeom>
              <a:avLst/>
              <a:gdLst/>
              <a:ahLst/>
              <a:cxnLst/>
              <a:rect l="l" t="t" r="r" b="b"/>
              <a:pathLst>
                <a:path w="175259" h="25400">
                  <a:moveTo>
                    <a:pt x="24993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4993" y="25006"/>
                  </a:lnTo>
                  <a:lnTo>
                    <a:pt x="24993" y="0"/>
                  </a:lnTo>
                  <a:close/>
                </a:path>
                <a:path w="175259" h="25400">
                  <a:moveTo>
                    <a:pt x="174993" y="0"/>
                  </a:moveTo>
                  <a:lnTo>
                    <a:pt x="149999" y="0"/>
                  </a:lnTo>
                  <a:lnTo>
                    <a:pt x="149999" y="25006"/>
                  </a:lnTo>
                  <a:lnTo>
                    <a:pt x="174993" y="25006"/>
                  </a:lnTo>
                  <a:lnTo>
                    <a:pt x="17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757662" y="973511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807657" y="9722624"/>
              <a:ext cx="100330" cy="25400"/>
            </a:xfrm>
            <a:custGeom>
              <a:avLst/>
              <a:gdLst/>
              <a:ahLst/>
              <a:cxnLst/>
              <a:rect l="l" t="t" r="r" b="b"/>
              <a:pathLst>
                <a:path w="100329" h="25400">
                  <a:moveTo>
                    <a:pt x="24993" y="0"/>
                  </a:moveTo>
                  <a:lnTo>
                    <a:pt x="0" y="0"/>
                  </a:lnTo>
                  <a:lnTo>
                    <a:pt x="0" y="25006"/>
                  </a:lnTo>
                  <a:lnTo>
                    <a:pt x="24993" y="25006"/>
                  </a:lnTo>
                  <a:lnTo>
                    <a:pt x="24993" y="0"/>
                  </a:lnTo>
                  <a:close/>
                </a:path>
                <a:path w="100329" h="25400">
                  <a:moveTo>
                    <a:pt x="99999" y="0"/>
                  </a:moveTo>
                  <a:lnTo>
                    <a:pt x="74980" y="0"/>
                  </a:lnTo>
                  <a:lnTo>
                    <a:pt x="74980" y="25006"/>
                  </a:lnTo>
                  <a:lnTo>
                    <a:pt x="99999" y="25006"/>
                  </a:lnTo>
                  <a:lnTo>
                    <a:pt x="99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957659" y="973511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7057658" y="973511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7132656" y="973511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7182656" y="973511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7257656" y="972261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7332653" y="9735114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7382653" y="9735114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532666" y="9760113"/>
              <a:ext cx="175260" cy="0"/>
            </a:xfrm>
            <a:custGeom>
              <a:avLst/>
              <a:gdLst/>
              <a:ahLst/>
              <a:cxnLst/>
              <a:rect l="l" t="t" r="r" b="b"/>
              <a:pathLst>
                <a:path w="175259">
                  <a:moveTo>
                    <a:pt x="0" y="0"/>
                  </a:moveTo>
                  <a:lnTo>
                    <a:pt x="1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732663" y="9760113"/>
              <a:ext cx="50165" cy="0"/>
            </a:xfrm>
            <a:custGeom>
              <a:avLst/>
              <a:gdLst/>
              <a:ahLst/>
              <a:cxnLst/>
              <a:rect l="l" t="t" r="r" b="b"/>
              <a:pathLst>
                <a:path w="50165">
                  <a:moveTo>
                    <a:pt x="0" y="0"/>
                  </a:moveTo>
                  <a:lnTo>
                    <a:pt x="4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807657" y="97476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857662" y="97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907660" y="9760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7007659" y="97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7057658" y="9760115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>
                  <a:moveTo>
                    <a:pt x="0" y="0"/>
                  </a:moveTo>
                  <a:lnTo>
                    <a:pt x="7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7207656" y="97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006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7257656" y="97476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4993" y="0"/>
                  </a:moveTo>
                  <a:lnTo>
                    <a:pt x="0" y="0"/>
                  </a:lnTo>
                  <a:lnTo>
                    <a:pt x="0" y="24993"/>
                  </a:lnTo>
                  <a:lnTo>
                    <a:pt x="24993" y="24993"/>
                  </a:lnTo>
                  <a:lnTo>
                    <a:pt x="249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7307653" y="9760115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93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7357652" y="9760115"/>
              <a:ext cx="100330" cy="0"/>
            </a:xfrm>
            <a:custGeom>
              <a:avLst/>
              <a:gdLst/>
              <a:ahLst/>
              <a:cxnLst/>
              <a:rect l="l" t="t" r="r" b="b"/>
              <a:pathLst>
                <a:path w="100329">
                  <a:moveTo>
                    <a:pt x="0" y="0"/>
                  </a:moveTo>
                  <a:lnTo>
                    <a:pt x="99999" y="0"/>
                  </a:lnTo>
                </a:path>
              </a:pathLst>
            </a:custGeom>
            <a:ln w="249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4" name="object 324"/>
          <p:cNvSpPr txBox="1"/>
          <p:nvPr/>
        </p:nvSpPr>
        <p:spPr>
          <a:xfrm>
            <a:off x="0" y="1343025"/>
            <a:ext cx="7766050" cy="621324"/>
          </a:xfrm>
          <a:prstGeom prst="rect">
            <a:avLst/>
          </a:prstGeom>
          <a:solidFill>
            <a:srgbClr val="B8CDE4"/>
          </a:solidFill>
          <a:ln w="25400">
            <a:solidFill>
              <a:srgbClr val="1C334E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525"/>
              </a:spcBef>
            </a:pPr>
            <a:r>
              <a:rPr lang="en-US" sz="3600" dirty="0">
                <a:latin typeface="Calibri"/>
                <a:cs typeface="Calibri"/>
              </a:rPr>
              <a:t>WEDNESDAY</a:t>
            </a:r>
            <a:r>
              <a:rPr sz="3600" dirty="0">
                <a:latin typeface="Calibri"/>
                <a:cs typeface="Calibri"/>
              </a:rPr>
              <a:t>,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lang="en-US" sz="3600" spc="-100" dirty="0">
                <a:latin typeface="Calibri"/>
                <a:cs typeface="Calibri"/>
              </a:rPr>
              <a:t>MARCH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lang="en-US" sz="3600" spc="-105" dirty="0">
                <a:latin typeface="Calibri"/>
                <a:cs typeface="Calibri"/>
              </a:rPr>
              <a:t>30</a:t>
            </a:r>
            <a:r>
              <a:rPr sz="3600" dirty="0">
                <a:latin typeface="Calibri"/>
                <a:cs typeface="Calibri"/>
              </a:rPr>
              <a:t>,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2025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25" name="object 325"/>
          <p:cNvSpPr/>
          <p:nvPr/>
        </p:nvSpPr>
        <p:spPr>
          <a:xfrm>
            <a:off x="79692" y="8353166"/>
            <a:ext cx="7606665" cy="76200"/>
          </a:xfrm>
          <a:custGeom>
            <a:avLst/>
            <a:gdLst/>
            <a:ahLst/>
            <a:cxnLst/>
            <a:rect l="l" t="t" r="r" b="b"/>
            <a:pathLst>
              <a:path w="7606665" h="76200">
                <a:moveTo>
                  <a:pt x="7606283" y="0"/>
                </a:moveTo>
                <a:lnTo>
                  <a:pt x="0" y="0"/>
                </a:lnTo>
                <a:lnTo>
                  <a:pt x="0" y="76200"/>
                </a:lnTo>
                <a:lnTo>
                  <a:pt x="7606283" y="76200"/>
                </a:lnTo>
                <a:lnTo>
                  <a:pt x="76062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50"/>
              </a:lnSpc>
            </a:pPr>
            <a:r>
              <a:rPr dirty="0"/>
              <a:t>925</a:t>
            </a:r>
            <a:r>
              <a:rPr spc="175" dirty="0"/>
              <a:t> </a:t>
            </a:r>
            <a:r>
              <a:rPr spc="-10" dirty="0"/>
              <a:t>TACOMA</a:t>
            </a:r>
          </a:p>
        </p:txBody>
      </p:sp>
      <p:sp>
        <p:nvSpPr>
          <p:cNvPr id="328" name="object 328"/>
          <p:cNvSpPr txBox="1"/>
          <p:nvPr/>
        </p:nvSpPr>
        <p:spPr>
          <a:xfrm>
            <a:off x="2924048" y="8886803"/>
            <a:ext cx="662940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50"/>
              </a:lnSpc>
            </a:pPr>
            <a:r>
              <a:rPr sz="1750" b="1" i="1" dirty="0">
                <a:solidFill>
                  <a:srgbClr val="FFFFFF"/>
                </a:solidFill>
                <a:latin typeface="Consolas"/>
                <a:cs typeface="Consolas"/>
              </a:rPr>
              <a:t>AVE</a:t>
            </a:r>
            <a:r>
              <a:rPr sz="1750" b="1" i="1" spc="195" dirty="0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sz="1750" b="1" i="1" spc="-50" dirty="0">
                <a:solidFill>
                  <a:srgbClr val="FFFFFF"/>
                </a:solidFill>
                <a:latin typeface="Consolas"/>
                <a:cs typeface="Consolas"/>
              </a:rPr>
              <a:t>S</a:t>
            </a:r>
            <a:endParaRPr sz="1750">
              <a:latin typeface="Consolas"/>
              <a:cs typeface="Consolas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227067" y="8886803"/>
            <a:ext cx="1181100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50"/>
              </a:lnSpc>
            </a:pPr>
            <a:r>
              <a:rPr sz="1750" b="1" dirty="0">
                <a:solidFill>
                  <a:srgbClr val="FFFFFF"/>
                </a:solidFill>
                <a:latin typeface="Consolas"/>
                <a:cs typeface="Consolas"/>
              </a:rPr>
              <a:t>TACOMA</a:t>
            </a:r>
            <a:r>
              <a:rPr sz="1750" b="1" spc="409" dirty="0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sz="1750" b="1" spc="-25" dirty="0">
                <a:solidFill>
                  <a:srgbClr val="FFFFFF"/>
                </a:solidFill>
                <a:latin typeface="Consolas"/>
                <a:cs typeface="Consolas"/>
              </a:rPr>
              <a:t>WA</a:t>
            </a:r>
            <a:endParaRPr sz="1750">
              <a:latin typeface="Consolas"/>
              <a:cs typeface="Consolas"/>
            </a:endParaRPr>
          </a:p>
        </p:txBody>
      </p:sp>
      <p:sp>
        <p:nvSpPr>
          <p:cNvPr id="330" name="object 3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50"/>
              </a:lnSpc>
            </a:pPr>
            <a:r>
              <a:rPr spc="-10" dirty="0"/>
              <a:t>98402</a:t>
            </a:r>
          </a:p>
        </p:txBody>
      </p:sp>
      <p:sp>
        <p:nvSpPr>
          <p:cNvPr id="331" name="object 331"/>
          <p:cNvSpPr txBox="1"/>
          <p:nvPr/>
        </p:nvSpPr>
        <p:spPr>
          <a:xfrm>
            <a:off x="814832" y="9211416"/>
            <a:ext cx="5351780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85670">
              <a:lnSpc>
                <a:spcPts val="1750"/>
              </a:lnSpc>
            </a:pPr>
            <a:r>
              <a:rPr sz="1750" b="1" dirty="0">
                <a:solidFill>
                  <a:srgbClr val="FFFFFF"/>
                </a:solidFill>
                <a:latin typeface="Consolas"/>
                <a:cs typeface="Consolas"/>
              </a:rPr>
              <a:t>(253)</a:t>
            </a:r>
            <a:r>
              <a:rPr sz="1750" b="1" spc="345" dirty="0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sz="1750" b="1" spc="55" dirty="0">
                <a:solidFill>
                  <a:srgbClr val="FFFFFF"/>
                </a:solidFill>
                <a:latin typeface="Consolas"/>
                <a:cs typeface="Consolas"/>
              </a:rPr>
              <a:t>798-</a:t>
            </a:r>
            <a:r>
              <a:rPr sz="1750" b="1" spc="-20" dirty="0">
                <a:solidFill>
                  <a:srgbClr val="FFFFFF"/>
                </a:solidFill>
                <a:latin typeface="Consolas"/>
                <a:cs typeface="Consolas"/>
              </a:rPr>
              <a:t>7631</a:t>
            </a:r>
            <a:endParaRPr sz="175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1350" spc="-10" dirty="0">
                <a:solidFill>
                  <a:srgbClr val="FFFFFF"/>
                </a:solidFill>
                <a:latin typeface="Tahoma"/>
                <a:cs typeface="Tahoma"/>
              </a:rPr>
              <a:t>https://</a:t>
            </a:r>
            <a:r>
              <a:rPr sz="1350" spc="-10" dirty="0">
                <a:solidFill>
                  <a:srgbClr val="FFFFFF"/>
                </a:solidFill>
                <a:latin typeface="Tahoma"/>
                <a:cs typeface="Tahoma"/>
                <a:hlinkClick r:id="rId5"/>
              </a:rPr>
              <a:t>www.piercecountywa.gov/5703/District-Court-Resource-Center</a:t>
            </a:r>
            <a:endParaRPr sz="1350">
              <a:latin typeface="Tahoma"/>
              <a:cs typeface="Tahoma"/>
            </a:endParaRPr>
          </a:p>
        </p:txBody>
      </p:sp>
      <p:grpSp>
        <p:nvGrpSpPr>
          <p:cNvPr id="338" name="object 6">
            <a:extLst>
              <a:ext uri="{FF2B5EF4-FFF2-40B4-BE49-F238E27FC236}">
                <a16:creationId xmlns:a16="http://schemas.microsoft.com/office/drawing/2014/main" id="{AD24FC6F-C7A3-6454-A983-A4D9F5C556AA}"/>
              </a:ext>
            </a:extLst>
          </p:cNvPr>
          <p:cNvGrpSpPr/>
          <p:nvPr/>
        </p:nvGrpSpPr>
        <p:grpSpPr>
          <a:xfrm>
            <a:off x="0" y="5593720"/>
            <a:ext cx="2804160" cy="504825"/>
            <a:chOff x="-10162" y="4355058"/>
            <a:chExt cx="2804160" cy="504825"/>
          </a:xfrm>
          <a:solidFill>
            <a:schemeClr val="accent2"/>
          </a:solidFill>
        </p:grpSpPr>
        <p:sp>
          <p:nvSpPr>
            <p:cNvPr id="339" name="object 7">
              <a:extLst>
                <a:ext uri="{FF2B5EF4-FFF2-40B4-BE49-F238E27FC236}">
                  <a16:creationId xmlns:a16="http://schemas.microsoft.com/office/drawing/2014/main" id="{ED1E7CF2-C544-E09A-D8CA-C45C03006C90}"/>
                </a:ext>
              </a:extLst>
            </p:cNvPr>
            <p:cNvSpPr/>
            <p:nvPr/>
          </p:nvSpPr>
          <p:spPr>
            <a:xfrm>
              <a:off x="2537" y="4367758"/>
              <a:ext cx="2778760" cy="479425"/>
            </a:xfrm>
            <a:custGeom>
              <a:avLst/>
              <a:gdLst/>
              <a:ahLst/>
              <a:cxnLst/>
              <a:rect l="l" t="t" r="r" b="b"/>
              <a:pathLst>
                <a:path w="2778760" h="479425">
                  <a:moveTo>
                    <a:pt x="2698280" y="0"/>
                  </a:moveTo>
                  <a:lnTo>
                    <a:pt x="79857" y="0"/>
                  </a:lnTo>
                  <a:lnTo>
                    <a:pt x="48772" y="6275"/>
                  </a:lnTo>
                  <a:lnTo>
                    <a:pt x="23388" y="23388"/>
                  </a:lnTo>
                  <a:lnTo>
                    <a:pt x="6275" y="48772"/>
                  </a:lnTo>
                  <a:lnTo>
                    <a:pt x="0" y="79857"/>
                  </a:lnTo>
                  <a:lnTo>
                    <a:pt x="0" y="479044"/>
                  </a:lnTo>
                  <a:lnTo>
                    <a:pt x="2778137" y="479044"/>
                  </a:lnTo>
                  <a:lnTo>
                    <a:pt x="2778137" y="79857"/>
                  </a:lnTo>
                  <a:lnTo>
                    <a:pt x="2771862" y="48772"/>
                  </a:lnTo>
                  <a:lnTo>
                    <a:pt x="2754749" y="23388"/>
                  </a:lnTo>
                  <a:lnTo>
                    <a:pt x="2729365" y="6275"/>
                  </a:lnTo>
                  <a:lnTo>
                    <a:pt x="2698280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8">
              <a:extLst>
                <a:ext uri="{FF2B5EF4-FFF2-40B4-BE49-F238E27FC236}">
                  <a16:creationId xmlns:a16="http://schemas.microsoft.com/office/drawing/2014/main" id="{83D9399F-3F85-E188-BA7A-A058AE2D976F}"/>
                </a:ext>
              </a:extLst>
            </p:cNvPr>
            <p:cNvSpPr/>
            <p:nvPr/>
          </p:nvSpPr>
          <p:spPr>
            <a:xfrm>
              <a:off x="2537" y="4367758"/>
              <a:ext cx="2778760" cy="479425"/>
            </a:xfrm>
            <a:custGeom>
              <a:avLst/>
              <a:gdLst/>
              <a:ahLst/>
              <a:cxnLst/>
              <a:rect l="l" t="t" r="r" b="b"/>
              <a:pathLst>
                <a:path w="2778760" h="479425">
                  <a:moveTo>
                    <a:pt x="79857" y="0"/>
                  </a:moveTo>
                  <a:lnTo>
                    <a:pt x="2698280" y="0"/>
                  </a:lnTo>
                  <a:lnTo>
                    <a:pt x="2729365" y="6275"/>
                  </a:lnTo>
                  <a:lnTo>
                    <a:pt x="2754749" y="23388"/>
                  </a:lnTo>
                  <a:lnTo>
                    <a:pt x="2771862" y="48772"/>
                  </a:lnTo>
                  <a:lnTo>
                    <a:pt x="2778137" y="79857"/>
                  </a:lnTo>
                  <a:lnTo>
                    <a:pt x="2778137" y="479044"/>
                  </a:lnTo>
                  <a:lnTo>
                    <a:pt x="0" y="479044"/>
                  </a:lnTo>
                  <a:lnTo>
                    <a:pt x="0" y="79857"/>
                  </a:lnTo>
                  <a:lnTo>
                    <a:pt x="6275" y="48772"/>
                  </a:lnTo>
                  <a:lnTo>
                    <a:pt x="23388" y="23388"/>
                  </a:lnTo>
                  <a:lnTo>
                    <a:pt x="48772" y="6275"/>
                  </a:lnTo>
                  <a:lnTo>
                    <a:pt x="79857" y="0"/>
                  </a:lnTo>
                  <a:close/>
                </a:path>
              </a:pathLst>
            </a:custGeom>
            <a:grpFill/>
            <a:ln w="254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1" name="object 10">
            <a:extLst>
              <a:ext uri="{FF2B5EF4-FFF2-40B4-BE49-F238E27FC236}">
                <a16:creationId xmlns:a16="http://schemas.microsoft.com/office/drawing/2014/main" id="{16B0513E-7B62-0685-5382-2746AC8AF1F4}"/>
              </a:ext>
            </a:extLst>
          </p:cNvPr>
          <p:cNvSpPr txBox="1"/>
          <p:nvPr/>
        </p:nvSpPr>
        <p:spPr>
          <a:xfrm>
            <a:off x="0" y="6132735"/>
            <a:ext cx="4191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5"/>
              </a:spcBef>
              <a:buChar char="•"/>
              <a:tabLst>
                <a:tab pos="240029" algn="l"/>
              </a:tabLst>
            </a:pPr>
            <a:r>
              <a:rPr lang="en-US" sz="2000" dirty="0">
                <a:latin typeface="Calibri"/>
                <a:cs typeface="Calibri"/>
              </a:rPr>
              <a:t>COMMUNITY RESOURCE NAVIGATION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43" name="object 5">
            <a:extLst>
              <a:ext uri="{FF2B5EF4-FFF2-40B4-BE49-F238E27FC236}">
                <a16:creationId xmlns:a16="http://schemas.microsoft.com/office/drawing/2014/main" id="{47B66A86-2F7D-82D0-807C-D277462CB2F5}"/>
              </a:ext>
            </a:extLst>
          </p:cNvPr>
          <p:cNvSpPr txBox="1"/>
          <p:nvPr/>
        </p:nvSpPr>
        <p:spPr>
          <a:xfrm>
            <a:off x="4311026" y="4417162"/>
            <a:ext cx="22383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latin typeface="Calibri"/>
                <a:cs typeface="Calibri"/>
              </a:rPr>
              <a:t>8:30AM-4:30PM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45" name="object 3">
            <a:extLst>
              <a:ext uri="{FF2B5EF4-FFF2-40B4-BE49-F238E27FC236}">
                <a16:creationId xmlns:a16="http://schemas.microsoft.com/office/drawing/2014/main" id="{9343C5D1-EA08-AB8F-BB86-0E5EC480E6A0}"/>
              </a:ext>
            </a:extLst>
          </p:cNvPr>
          <p:cNvSpPr txBox="1"/>
          <p:nvPr/>
        </p:nvSpPr>
        <p:spPr>
          <a:xfrm>
            <a:off x="270800" y="5723653"/>
            <a:ext cx="23962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COMPREHENSIVE LIFE RESOURCES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49" name="object 9">
            <a:extLst>
              <a:ext uri="{FF2B5EF4-FFF2-40B4-BE49-F238E27FC236}">
                <a16:creationId xmlns:a16="http://schemas.microsoft.com/office/drawing/2014/main" id="{A24B8132-32F8-47CC-C81A-FFEA0F90DFAF}"/>
              </a:ext>
            </a:extLst>
          </p:cNvPr>
          <p:cNvSpPr txBox="1"/>
          <p:nvPr/>
        </p:nvSpPr>
        <p:spPr>
          <a:xfrm>
            <a:off x="270800" y="6990997"/>
            <a:ext cx="2241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ELOISE'S</a:t>
            </a:r>
            <a:r>
              <a:rPr sz="1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COOKING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POT</a:t>
            </a:r>
            <a:r>
              <a:rPr sz="1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FOOD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BANK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62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Consolas</vt:lpstr>
      <vt:lpstr>Tahoma</vt:lpstr>
      <vt:lpstr>Office Theme</vt:lpstr>
      <vt:lpstr>RESOURCE CENTER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PCDC Alt Program Referral Flyer</dc:title>
  <dc:creator>Court Solutions</dc:creator>
  <cp:keywords>DAGJXfA9Rqs,BAFRYebt5_8,0</cp:keywords>
  <cp:lastModifiedBy>Ryan Anderson</cp:lastModifiedBy>
  <cp:revision>1</cp:revision>
  <dcterms:created xsi:type="dcterms:W3CDTF">2025-04-30T15:36:14Z</dcterms:created>
  <dcterms:modified xsi:type="dcterms:W3CDTF">2025-04-30T15:54:49Z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0x0101006B7C51A43ED1FC448FADF1E86B7DF948</vt:lpwstr>
  </property>
  <property fmtid="{D5CDD505-2E9C-101B-9397-08002B2CF9AE}" pid="3" name="Created">
    <vt:filetime>2025-02-10T00:00:00Z</vt:filetime>
  </property>
  <property fmtid="{D5CDD505-2E9C-101B-9397-08002B2CF9AE}" pid="4" name="Creator">
    <vt:lpwstr>Acrobat PDFMaker 24 for Word</vt:lpwstr>
  </property>
  <property fmtid="{D5CDD505-2E9C-101B-9397-08002B2CF9AE}" pid="5" name="LastSaved">
    <vt:filetime>2025-04-30T00:00:00Z</vt:filetime>
  </property>
  <property fmtid="{D5CDD505-2E9C-101B-9397-08002B2CF9AE}" pid="6" name="Producer">
    <vt:lpwstr>Adobe PDF Library 24.2.159</vt:lpwstr>
  </property>
  <property fmtid="{D5CDD505-2E9C-101B-9397-08002B2CF9AE}" pid="7" name="SourceModified">
    <vt:lpwstr/>
  </property>
</Properties>
</file>